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301" r:id="rId2"/>
    <p:sldId id="302" r:id="rId3"/>
    <p:sldId id="266" r:id="rId4"/>
    <p:sldId id="272" r:id="rId5"/>
    <p:sldId id="273" r:id="rId6"/>
    <p:sldId id="282" r:id="rId7"/>
    <p:sldId id="286" r:id="rId8"/>
    <p:sldId id="289" r:id="rId9"/>
    <p:sldId id="293" r:id="rId10"/>
    <p:sldId id="298" r:id="rId11"/>
    <p:sldId id="30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810" autoAdjust="0"/>
  </p:normalViewPr>
  <p:slideViewPr>
    <p:cSldViewPr snapToGrid="0" showGuides="1">
      <p:cViewPr varScale="1">
        <p:scale>
          <a:sx n="78" d="100"/>
          <a:sy n="78" d="100"/>
        </p:scale>
        <p:origin x="67" y="254"/>
      </p:cViewPr>
      <p:guideLst>
        <p:guide orient="horz" pos="2160"/>
        <p:guide pos="3840"/>
      </p:guideLst>
    </p:cSldViewPr>
  </p:slideViewPr>
  <p:outlineViewPr>
    <p:cViewPr>
      <p:scale>
        <a:sx n="33" d="100"/>
        <a:sy n="33" d="100"/>
      </p:scale>
      <p:origin x="0" y="-1249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3187"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551-4D21-A6E0-75AB23CDD3BD}"/>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F551-4D21-A6E0-75AB23CDD3BD}"/>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F551-4D21-A6E0-75AB23CDD3BD}"/>
            </c:ext>
          </c:extLst>
        </c:ser>
        <c:dLbls>
          <c:showLegendKey val="0"/>
          <c:showVal val="0"/>
          <c:showCatName val="0"/>
          <c:showSerName val="0"/>
          <c:showPercent val="0"/>
          <c:showBubbleSize val="0"/>
        </c:dLbls>
        <c:gapWidth val="219"/>
        <c:overlap val="-27"/>
        <c:axId val="789432768"/>
        <c:axId val="1101095584"/>
      </c:barChart>
      <c:catAx>
        <c:axId val="789432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01095584"/>
        <c:crosses val="autoZero"/>
        <c:auto val="1"/>
        <c:lblAlgn val="ctr"/>
        <c:lblOffset val="100"/>
        <c:noMultiLvlLbl val="0"/>
      </c:catAx>
      <c:valAx>
        <c:axId val="1101095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9432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AC74A-664E-43D3-859E-B35855730D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710C658-31F9-4A67-8267-E3463B262A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AD794A-17F4-48F7-A14F-39DCAE091952}" type="datetimeFigureOut">
              <a:rPr lang="en-US" smtClean="0"/>
              <a:t>7/23/2023</a:t>
            </a:fld>
            <a:endParaRPr lang="en-US" dirty="0"/>
          </a:p>
        </p:txBody>
      </p:sp>
      <p:sp>
        <p:nvSpPr>
          <p:cNvPr id="4" name="Footer Placeholder 3">
            <a:extLst>
              <a:ext uri="{FF2B5EF4-FFF2-40B4-BE49-F238E27FC236}">
                <a16:creationId xmlns:a16="http://schemas.microsoft.com/office/drawing/2014/main" id="{CD7BBBF1-3A7A-4F4B-8592-578ABE65B7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A02F046-B531-4374-9A89-AC21BCA06E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2DFAA7-D3C3-4D01-9299-453E25D16D4E}" type="slidenum">
              <a:rPr lang="en-US" smtClean="0"/>
              <a:t>‹#›</a:t>
            </a:fld>
            <a:endParaRPr lang="en-US" dirty="0"/>
          </a:p>
        </p:txBody>
      </p:sp>
    </p:spTree>
    <p:extLst>
      <p:ext uri="{BB962C8B-B14F-4D97-AF65-F5344CB8AC3E}">
        <p14:creationId xmlns:p14="http://schemas.microsoft.com/office/powerpoint/2010/main" val="900527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4C6A87-CC60-415C-BFEE-13D1CAD6861A}" type="datetimeFigureOut">
              <a:rPr lang="en-US" smtClean="0"/>
              <a:t>7/23/2023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C51814-3B91-4036-94D2-3977634EE214}" type="slidenum">
              <a:rPr lang="en-US" smtClean="0"/>
              <a:t>‹#›</a:t>
            </a:fld>
            <a:endParaRPr lang="en-US" dirty="0"/>
          </a:p>
        </p:txBody>
      </p:sp>
    </p:spTree>
    <p:extLst>
      <p:ext uri="{BB962C8B-B14F-4D97-AF65-F5344CB8AC3E}">
        <p14:creationId xmlns:p14="http://schemas.microsoft.com/office/powerpoint/2010/main" val="1300625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1</a:t>
            </a:fld>
            <a:endParaRPr lang="en-US" dirty="0"/>
          </a:p>
        </p:txBody>
      </p:sp>
    </p:spTree>
    <p:extLst>
      <p:ext uri="{BB962C8B-B14F-4D97-AF65-F5344CB8AC3E}">
        <p14:creationId xmlns:p14="http://schemas.microsoft.com/office/powerpoint/2010/main" val="4213097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lnSpc>
                <a:spcPct val="107000"/>
              </a:lnSpc>
              <a:spcBef>
                <a:spcPts val="0"/>
              </a:spcBef>
              <a:spcAft>
                <a:spcPts val="0"/>
              </a:spcAft>
            </a:pPr>
            <a:r>
              <a:rPr lang="en-US" sz="1800" b="0" kern="100" dirty="0">
                <a:effectLst/>
                <a:latin typeface="Calibri" panose="020F0502020204030204" pitchFamily="34" charset="0"/>
                <a:ea typeface="Calibri" panose="020F0502020204030204" pitchFamily="34" charset="0"/>
                <a:cs typeface="Calibri" panose="020F0502020204030204" pitchFamily="34" charset="0"/>
              </a:rPr>
              <a:t>In our last session, we discussed Inclusion as </a:t>
            </a:r>
            <a:r>
              <a:rPr lang="en-US" sz="1800" b="0" kern="100" spc="25" dirty="0">
                <a:effectLst/>
                <a:latin typeface="Calibri" panose="020F0502020204030204" pitchFamily="34" charset="0"/>
                <a:ea typeface="Calibri" panose="020F0502020204030204" pitchFamily="34" charset="0"/>
                <a:cs typeface="Calibri" panose="020F0502020204030204" pitchFamily="34" charset="0"/>
              </a:rPr>
              <a:t>being a legal mandate from the reauthorization of IDEA (Individuals with Disabilities Education Act), which upholds the provision of the least restrictive environment (LRE) and that inclusion is the practice of bringing services and support to children with special needs into the general education classroom, as opposed to removing special needs students from learning experiences with their same-age peers. We </a:t>
            </a:r>
            <a:r>
              <a:rPr lang="en-US" sz="1800" b="0" kern="100" dirty="0">
                <a:effectLst/>
                <a:latin typeface="Calibri" panose="020F0502020204030204" pitchFamily="34" charset="0"/>
                <a:ea typeface="Calibri" panose="020F0502020204030204" pitchFamily="34" charset="0"/>
                <a:cs typeface="Calibri" panose="020F0502020204030204" pitchFamily="34" charset="0"/>
              </a:rPr>
              <a:t>viewed special education and General education through Bolman and Deals four frames, and then discussed the addition of a fifth frame my Doctoral Cohort developed called eudemonia. We then laid that fifth frame on top of Bolman and Deal’s four frames as a tuning fork so all the frames resonated together to meet the same purpose. Our purpose is to meet the needs of all the students in the classroom. </a:t>
            </a:r>
            <a:endParaRPr lang="en-US" sz="1800" b="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800" b="0" kern="100" dirty="0">
                <a:effectLst/>
                <a:latin typeface="Calibri" panose="020F0502020204030204" pitchFamily="34" charset="0"/>
                <a:ea typeface="Calibri" panose="020F0502020204030204" pitchFamily="34" charset="0"/>
                <a:cs typeface="Calibri" panose="020F0502020204030204" pitchFamily="34" charset="0"/>
              </a:rPr>
              <a:t>In this next session, we will be discussing team teaching or team teaching as a tool to meet the needs of all students in the classroom. </a:t>
            </a:r>
            <a:endParaRPr lang="en-US" sz="1800" b="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2</a:t>
            </a:fld>
            <a:endParaRPr lang="en-US" dirty="0"/>
          </a:p>
        </p:txBody>
      </p:sp>
    </p:spTree>
    <p:extLst>
      <p:ext uri="{BB962C8B-B14F-4D97-AF65-F5344CB8AC3E}">
        <p14:creationId xmlns:p14="http://schemas.microsoft.com/office/powerpoint/2010/main" val="2059174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Calibri" panose="020F0502020204030204" pitchFamily="34" charset="0"/>
              </a:rPr>
              <a:t>Co- teaching is defined as two or more education professionals delivering essential instruction to a group of students with diverse learning needs. </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In 1992 Marilyn Friend and Lynne Cook introduced the original five coteaching models, One teaches, one assists, team teaching, station teaching, parallel teaching, and alternative teaching. In 1995 they introduced a sixth model of one teach, one observes. Team teaching has been shown to reduce the stigmatization of students and is a viable approach to teaching for students with disabilities who can benefit from the general Ed curriculum if given appropriate supports.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3</a:t>
            </a:fld>
            <a:endParaRPr lang="en-US" dirty="0"/>
          </a:p>
        </p:txBody>
      </p:sp>
    </p:spTree>
    <p:extLst>
      <p:ext uri="{BB962C8B-B14F-4D97-AF65-F5344CB8AC3E}">
        <p14:creationId xmlns:p14="http://schemas.microsoft.com/office/powerpoint/2010/main" val="3671448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4448175"/>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4448175"/>
            <a:ext cx="12192000" cy="240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71475" y="4551363"/>
            <a:ext cx="11520488" cy="1176337"/>
          </a:xfrm>
        </p:spPr>
        <p:txBody>
          <a:bodyPr anchor="ctr"/>
          <a:lstStyle>
            <a:lvl1pPr algn="ctr">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71475" y="5830888"/>
            <a:ext cx="11520488" cy="5508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94810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476250"/>
            <a:ext cx="5165724" cy="2557463"/>
          </a:xfrm>
        </p:spPr>
        <p:txBody>
          <a:bodyPr anchor="ctr">
            <a:noAutofit/>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096000" y="476250"/>
            <a:ext cx="5795963"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371476" y="3233941"/>
            <a:ext cx="11520486" cy="2966833"/>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1" name="Rectangle 10">
            <a:extLst>
              <a:ext uri="{FF2B5EF4-FFF2-40B4-BE49-F238E27FC236}">
                <a16:creationId xmlns:a16="http://schemas.microsoft.com/office/drawing/2014/main" id="{0E4979D5-6F1E-40A2-9A8E-8C5AE1AA3B62}"/>
              </a:ext>
            </a:extLst>
          </p:cNvPr>
          <p:cNvSpPr/>
          <p:nvPr userDrawn="1"/>
        </p:nvSpPr>
        <p:spPr>
          <a:xfrm>
            <a:off x="0" y="476250"/>
            <a:ext cx="165100" cy="25574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879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E4979D5-6F1E-40A2-9A8E-8C5AE1AA3B62}"/>
              </a:ext>
            </a:extLst>
          </p:cNvPr>
          <p:cNvSpPr/>
          <p:nvPr userDrawn="1"/>
        </p:nvSpPr>
        <p:spPr>
          <a:xfrm>
            <a:off x="0" y="0"/>
            <a:ext cx="513805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6619197" y="1296176"/>
            <a:ext cx="5272764" cy="1551573"/>
          </a:xfrm>
        </p:spPr>
        <p:txBody>
          <a:bodyPr anchor="b">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619198" y="3073967"/>
            <a:ext cx="5272764"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1117601" y="1016000"/>
            <a:ext cx="5138058" cy="49784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4" name="Rectangle 3">
            <a:extLst>
              <a:ext uri="{FF2B5EF4-FFF2-40B4-BE49-F238E27FC236}">
                <a16:creationId xmlns:a16="http://schemas.microsoft.com/office/drawing/2014/main" id="{7306EB3B-6A54-45E7-B23D-F9515CC15D12}"/>
              </a:ext>
            </a:extLst>
          </p:cNvPr>
          <p:cNvSpPr/>
          <p:nvPr userDrawn="1"/>
        </p:nvSpPr>
        <p:spPr>
          <a:xfrm>
            <a:off x="0" y="5994400"/>
            <a:ext cx="4093029" cy="86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E110354-15BA-4B22-B7CF-3D5BFA5C722D}"/>
              </a:ext>
            </a:extLst>
          </p:cNvPr>
          <p:cNvSpPr/>
          <p:nvPr userDrawn="1"/>
        </p:nvSpPr>
        <p:spPr>
          <a:xfrm>
            <a:off x="2162630" y="873210"/>
            <a:ext cx="4093029" cy="1385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1357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5" y="1783831"/>
            <a:ext cx="3111954" cy="3290338"/>
          </a:xfrm>
        </p:spPr>
        <p:txBody>
          <a:bodyPr anchor="ctr">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7489370" y="1783832"/>
            <a:ext cx="4402592" cy="3290338"/>
          </a:xfrm>
        </p:spPr>
        <p:txBody>
          <a:bodyPr anchor="ct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3672114" y="0"/>
            <a:ext cx="3628571"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Rectangle 4">
            <a:extLst>
              <a:ext uri="{FF2B5EF4-FFF2-40B4-BE49-F238E27FC236}">
                <a16:creationId xmlns:a16="http://schemas.microsoft.com/office/drawing/2014/main" id="{8E16C293-C1E0-4EA5-BDE5-D226D72FC08B}"/>
              </a:ext>
            </a:extLst>
          </p:cNvPr>
          <p:cNvSpPr/>
          <p:nvPr userDrawn="1"/>
        </p:nvSpPr>
        <p:spPr>
          <a:xfrm>
            <a:off x="371475" y="5297714"/>
            <a:ext cx="3111954" cy="15602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C770C08-8FFF-4293-8E7D-DBFEE4E3E443}"/>
              </a:ext>
            </a:extLst>
          </p:cNvPr>
          <p:cNvSpPr/>
          <p:nvPr userDrawn="1"/>
        </p:nvSpPr>
        <p:spPr>
          <a:xfrm>
            <a:off x="7489370" y="0"/>
            <a:ext cx="4402593" cy="15602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4620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93C6CC-9D8D-4981-8106-72C617756BD8}"/>
              </a:ext>
            </a:extLst>
          </p:cNvPr>
          <p:cNvSpPr/>
          <p:nvPr userDrawn="1"/>
        </p:nvSpPr>
        <p:spPr>
          <a:xfrm>
            <a:off x="0" y="1389743"/>
            <a:ext cx="12192000" cy="40785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831850" y="2331584"/>
            <a:ext cx="10515600" cy="1500187"/>
          </a:xfrm>
        </p:spPr>
        <p:txBody>
          <a:bodyPr anchor="ctr"/>
          <a:lstStyle>
            <a:lvl1pPr>
              <a:defRPr sz="6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F2E6F7-3BE5-4484-A73E-3EFDB7348BB5}"/>
              </a:ext>
            </a:extLst>
          </p:cNvPr>
          <p:cNvSpPr>
            <a:spLocks noGrp="1"/>
          </p:cNvSpPr>
          <p:nvPr>
            <p:ph type="body" idx="1"/>
          </p:nvPr>
        </p:nvSpPr>
        <p:spPr>
          <a:xfrm>
            <a:off x="831850" y="3968071"/>
            <a:ext cx="10515600" cy="80554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9" name="Rectangle 8">
            <a:extLst>
              <a:ext uri="{FF2B5EF4-FFF2-40B4-BE49-F238E27FC236}">
                <a16:creationId xmlns:a16="http://schemas.microsoft.com/office/drawing/2014/main" id="{919AEFA0-9379-4E32-9D66-976465036916}"/>
              </a:ext>
            </a:extLst>
          </p:cNvPr>
          <p:cNvSpPr/>
          <p:nvPr userDrawn="1"/>
        </p:nvSpPr>
        <p:spPr>
          <a:xfrm>
            <a:off x="371475" y="580571"/>
            <a:ext cx="1573439" cy="15001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4FFB43B-30D9-4055-B912-4E3C85B03657}"/>
              </a:ext>
            </a:extLst>
          </p:cNvPr>
          <p:cNvSpPr/>
          <p:nvPr userDrawn="1"/>
        </p:nvSpPr>
        <p:spPr>
          <a:xfrm>
            <a:off x="7097486" y="5105274"/>
            <a:ext cx="4794477" cy="7259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8814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4F93C6CC-9D8D-4981-8106-72C617756BD8}"/>
              </a:ext>
            </a:extLst>
          </p:cNvPr>
          <p:cNvSpPr/>
          <p:nvPr userDrawn="1"/>
        </p:nvSpPr>
        <p:spPr>
          <a:xfrm>
            <a:off x="0" y="0"/>
            <a:ext cx="6096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icture Placeholder 6">
            <a:extLst>
              <a:ext uri="{FF2B5EF4-FFF2-40B4-BE49-F238E27FC236}">
                <a16:creationId xmlns:a16="http://schemas.microsoft.com/office/drawing/2014/main" id="{391EAACA-1322-4E60-917E-C7408F539D5D}"/>
              </a:ext>
            </a:extLst>
          </p:cNvPr>
          <p:cNvSpPr>
            <a:spLocks noGrp="1"/>
          </p:cNvSpPr>
          <p:nvPr>
            <p:ph type="pic" sz="quarter" idx="13"/>
          </p:nvPr>
        </p:nvSpPr>
        <p:spPr>
          <a:xfrm>
            <a:off x="371476" y="260350"/>
            <a:ext cx="11520488" cy="600982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1174750" y="3957831"/>
            <a:ext cx="9620250" cy="1500187"/>
          </a:xfrm>
        </p:spPr>
        <p:txBody>
          <a:bodyPr anchor="ctr"/>
          <a:lstStyle>
            <a:lvl1pPr>
              <a:defRPr sz="6000">
                <a:solidFill>
                  <a:schemeClr val="bg1"/>
                </a:solidFill>
              </a:defRPr>
            </a:lvl1pPr>
          </a:lstStyle>
          <a:p>
            <a:r>
              <a:rPr lang="en-US" noProof="0"/>
              <a:t>Click to edit Master title style</a:t>
            </a:r>
            <a:endParaRPr lang="en-US" noProof="0" dirty="0"/>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2" name="Freeform: Shape 11">
            <a:extLst>
              <a:ext uri="{FF2B5EF4-FFF2-40B4-BE49-F238E27FC236}">
                <a16:creationId xmlns:a16="http://schemas.microsoft.com/office/drawing/2014/main" id="{43296215-27AE-462B-9127-E1C932633896}"/>
              </a:ext>
            </a:extLst>
          </p:cNvPr>
          <p:cNvSpPr/>
          <p:nvPr userDrawn="1"/>
        </p:nvSpPr>
        <p:spPr>
          <a:xfrm>
            <a:off x="1093471" y="3843394"/>
            <a:ext cx="1722120" cy="1729060"/>
          </a:xfrm>
          <a:custGeom>
            <a:avLst/>
            <a:gdLst>
              <a:gd name="connsiteX0" fmla="*/ 0 w 2730500"/>
              <a:gd name="connsiteY0" fmla="*/ 0 h 2730500"/>
              <a:gd name="connsiteX1" fmla="*/ 2730500 w 2730500"/>
              <a:gd name="connsiteY1" fmla="*/ 0 h 2730500"/>
              <a:gd name="connsiteX2" fmla="*/ 2730500 w 2730500"/>
              <a:gd name="connsiteY2" fmla="*/ 672834 h 2730500"/>
              <a:gd name="connsiteX3" fmla="*/ 2606675 w 2730500"/>
              <a:gd name="connsiteY3" fmla="*/ 672834 h 2730500"/>
              <a:gd name="connsiteX4" fmla="*/ 2606675 w 2730500"/>
              <a:gd name="connsiteY4" fmla="*/ 116870 h 2730500"/>
              <a:gd name="connsiteX5" fmla="*/ 123826 w 2730500"/>
              <a:gd name="connsiteY5" fmla="*/ 116870 h 2730500"/>
              <a:gd name="connsiteX6" fmla="*/ 123826 w 2730500"/>
              <a:gd name="connsiteY6" fmla="*/ 2613630 h 2730500"/>
              <a:gd name="connsiteX7" fmla="*/ 2606675 w 2730500"/>
              <a:gd name="connsiteY7" fmla="*/ 2613630 h 2730500"/>
              <a:gd name="connsiteX8" fmla="*/ 2606675 w 2730500"/>
              <a:gd name="connsiteY8" fmla="*/ 2066205 h 2730500"/>
              <a:gd name="connsiteX9" fmla="*/ 2730500 w 2730500"/>
              <a:gd name="connsiteY9" fmla="*/ 2066205 h 2730500"/>
              <a:gd name="connsiteX10" fmla="*/ 2730500 w 2730500"/>
              <a:gd name="connsiteY10" fmla="*/ 2730500 h 2730500"/>
              <a:gd name="connsiteX11" fmla="*/ 0 w 2730500"/>
              <a:gd name="connsiteY11" fmla="*/ 2730500 h 273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0500" h="2730500">
                <a:moveTo>
                  <a:pt x="0" y="0"/>
                </a:moveTo>
                <a:lnTo>
                  <a:pt x="2730500" y="0"/>
                </a:lnTo>
                <a:lnTo>
                  <a:pt x="2730500" y="672834"/>
                </a:lnTo>
                <a:lnTo>
                  <a:pt x="2606675" y="672834"/>
                </a:lnTo>
                <a:lnTo>
                  <a:pt x="2606675" y="116870"/>
                </a:lnTo>
                <a:lnTo>
                  <a:pt x="123826" y="116870"/>
                </a:lnTo>
                <a:lnTo>
                  <a:pt x="123826" y="2613630"/>
                </a:lnTo>
                <a:lnTo>
                  <a:pt x="2606675" y="2613630"/>
                </a:lnTo>
                <a:lnTo>
                  <a:pt x="2606675" y="2066205"/>
                </a:lnTo>
                <a:lnTo>
                  <a:pt x="2730500" y="2066205"/>
                </a:lnTo>
                <a:lnTo>
                  <a:pt x="2730500" y="2730500"/>
                </a:lnTo>
                <a:lnTo>
                  <a:pt x="0" y="27305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27479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32">
            <a:extLst>
              <a:ext uri="{FF2B5EF4-FFF2-40B4-BE49-F238E27FC236}">
                <a16:creationId xmlns:a16="http://schemas.microsoft.com/office/drawing/2014/main" id="{2DB7CFEB-6952-4BC3-B9E0-0C382490F9E6}"/>
              </a:ext>
            </a:extLst>
          </p:cNvPr>
          <p:cNvSpPr>
            <a:spLocks noGrp="1"/>
          </p:cNvSpPr>
          <p:nvPr>
            <p:ph type="pic" sz="quarter" idx="13"/>
          </p:nvPr>
        </p:nvSpPr>
        <p:spPr>
          <a:xfrm>
            <a:off x="5400675" y="260350"/>
            <a:ext cx="6499502" cy="5940425"/>
          </a:xfrm>
          <a:custGeom>
            <a:avLst/>
            <a:gdLst>
              <a:gd name="connsiteX0" fmla="*/ 4432576 w 6499502"/>
              <a:gd name="connsiteY0" fmla="*/ 4057650 h 5940425"/>
              <a:gd name="connsiteX1" fmla="*/ 6499502 w 6499502"/>
              <a:gd name="connsiteY1" fmla="*/ 4057650 h 5940425"/>
              <a:gd name="connsiteX2" fmla="*/ 6499502 w 6499502"/>
              <a:gd name="connsiteY2" fmla="*/ 5940425 h 5940425"/>
              <a:gd name="connsiteX3" fmla="*/ 4432576 w 6499502"/>
              <a:gd name="connsiteY3" fmla="*/ 5940425 h 5940425"/>
              <a:gd name="connsiteX4" fmla="*/ 2216288 w 6499502"/>
              <a:gd name="connsiteY4" fmla="*/ 4057650 h 5940425"/>
              <a:gd name="connsiteX5" fmla="*/ 4283214 w 6499502"/>
              <a:gd name="connsiteY5" fmla="*/ 4057650 h 5940425"/>
              <a:gd name="connsiteX6" fmla="*/ 4283214 w 6499502"/>
              <a:gd name="connsiteY6" fmla="*/ 5940425 h 5940425"/>
              <a:gd name="connsiteX7" fmla="*/ 2216288 w 6499502"/>
              <a:gd name="connsiteY7" fmla="*/ 5940425 h 5940425"/>
              <a:gd name="connsiteX8" fmla="*/ 0 w 6499502"/>
              <a:gd name="connsiteY8" fmla="*/ 4057650 h 5940425"/>
              <a:gd name="connsiteX9" fmla="*/ 2066926 w 6499502"/>
              <a:gd name="connsiteY9" fmla="*/ 4057650 h 5940425"/>
              <a:gd name="connsiteX10" fmla="*/ 2066926 w 6499502"/>
              <a:gd name="connsiteY10" fmla="*/ 5940425 h 5940425"/>
              <a:gd name="connsiteX11" fmla="*/ 0 w 6499502"/>
              <a:gd name="connsiteY11" fmla="*/ 5940425 h 5940425"/>
              <a:gd name="connsiteX12" fmla="*/ 4432576 w 6499502"/>
              <a:gd name="connsiteY12" fmla="*/ 2028825 h 5940425"/>
              <a:gd name="connsiteX13" fmla="*/ 6499502 w 6499502"/>
              <a:gd name="connsiteY13" fmla="*/ 2028825 h 5940425"/>
              <a:gd name="connsiteX14" fmla="*/ 6499502 w 6499502"/>
              <a:gd name="connsiteY14" fmla="*/ 3911600 h 5940425"/>
              <a:gd name="connsiteX15" fmla="*/ 4432576 w 6499502"/>
              <a:gd name="connsiteY15" fmla="*/ 3911600 h 5940425"/>
              <a:gd name="connsiteX16" fmla="*/ 2216288 w 6499502"/>
              <a:gd name="connsiteY16" fmla="*/ 2028825 h 5940425"/>
              <a:gd name="connsiteX17" fmla="*/ 4283214 w 6499502"/>
              <a:gd name="connsiteY17" fmla="*/ 2028825 h 5940425"/>
              <a:gd name="connsiteX18" fmla="*/ 4283214 w 6499502"/>
              <a:gd name="connsiteY18" fmla="*/ 3911600 h 5940425"/>
              <a:gd name="connsiteX19" fmla="*/ 2216288 w 6499502"/>
              <a:gd name="connsiteY19" fmla="*/ 3911600 h 5940425"/>
              <a:gd name="connsiteX20" fmla="*/ 0 w 6499502"/>
              <a:gd name="connsiteY20" fmla="*/ 2028825 h 5940425"/>
              <a:gd name="connsiteX21" fmla="*/ 2066926 w 6499502"/>
              <a:gd name="connsiteY21" fmla="*/ 2028825 h 5940425"/>
              <a:gd name="connsiteX22" fmla="*/ 2066926 w 6499502"/>
              <a:gd name="connsiteY22" fmla="*/ 3911600 h 5940425"/>
              <a:gd name="connsiteX23" fmla="*/ 0 w 6499502"/>
              <a:gd name="connsiteY23" fmla="*/ 3911600 h 5940425"/>
              <a:gd name="connsiteX24" fmla="*/ 4432576 w 6499502"/>
              <a:gd name="connsiteY24" fmla="*/ 0 h 5940425"/>
              <a:gd name="connsiteX25" fmla="*/ 6499502 w 6499502"/>
              <a:gd name="connsiteY25" fmla="*/ 0 h 5940425"/>
              <a:gd name="connsiteX26" fmla="*/ 6499502 w 6499502"/>
              <a:gd name="connsiteY26" fmla="*/ 1882775 h 5940425"/>
              <a:gd name="connsiteX27" fmla="*/ 4432576 w 6499502"/>
              <a:gd name="connsiteY27" fmla="*/ 1882775 h 5940425"/>
              <a:gd name="connsiteX28" fmla="*/ 2216288 w 6499502"/>
              <a:gd name="connsiteY28" fmla="*/ 0 h 5940425"/>
              <a:gd name="connsiteX29" fmla="*/ 4283214 w 6499502"/>
              <a:gd name="connsiteY29" fmla="*/ 0 h 5940425"/>
              <a:gd name="connsiteX30" fmla="*/ 4283214 w 6499502"/>
              <a:gd name="connsiteY30" fmla="*/ 1882775 h 5940425"/>
              <a:gd name="connsiteX31" fmla="*/ 2216288 w 6499502"/>
              <a:gd name="connsiteY31" fmla="*/ 1882775 h 5940425"/>
              <a:gd name="connsiteX32" fmla="*/ 0 w 6499502"/>
              <a:gd name="connsiteY32" fmla="*/ 0 h 5940425"/>
              <a:gd name="connsiteX33" fmla="*/ 2066926 w 6499502"/>
              <a:gd name="connsiteY33" fmla="*/ 0 h 5940425"/>
              <a:gd name="connsiteX34" fmla="*/ 2066926 w 6499502"/>
              <a:gd name="connsiteY34" fmla="*/ 1882775 h 5940425"/>
              <a:gd name="connsiteX35" fmla="*/ 0 w 6499502"/>
              <a:gd name="connsiteY35" fmla="*/ 1882775 h 59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99502" h="5940425">
                <a:moveTo>
                  <a:pt x="4432576" y="4057650"/>
                </a:moveTo>
                <a:lnTo>
                  <a:pt x="6499502" y="4057650"/>
                </a:lnTo>
                <a:lnTo>
                  <a:pt x="6499502" y="5940425"/>
                </a:lnTo>
                <a:lnTo>
                  <a:pt x="4432576" y="5940425"/>
                </a:lnTo>
                <a:close/>
                <a:moveTo>
                  <a:pt x="2216288" y="4057650"/>
                </a:moveTo>
                <a:lnTo>
                  <a:pt x="4283214" y="4057650"/>
                </a:lnTo>
                <a:lnTo>
                  <a:pt x="4283214" y="5940425"/>
                </a:lnTo>
                <a:lnTo>
                  <a:pt x="2216288" y="5940425"/>
                </a:lnTo>
                <a:close/>
                <a:moveTo>
                  <a:pt x="0" y="4057650"/>
                </a:moveTo>
                <a:lnTo>
                  <a:pt x="2066926" y="4057650"/>
                </a:lnTo>
                <a:lnTo>
                  <a:pt x="2066926" y="5940425"/>
                </a:lnTo>
                <a:lnTo>
                  <a:pt x="0" y="5940425"/>
                </a:lnTo>
                <a:close/>
                <a:moveTo>
                  <a:pt x="4432576" y="2028825"/>
                </a:moveTo>
                <a:lnTo>
                  <a:pt x="6499502" y="2028825"/>
                </a:lnTo>
                <a:lnTo>
                  <a:pt x="6499502" y="3911600"/>
                </a:lnTo>
                <a:lnTo>
                  <a:pt x="4432576" y="3911600"/>
                </a:lnTo>
                <a:close/>
                <a:moveTo>
                  <a:pt x="2216288" y="2028825"/>
                </a:moveTo>
                <a:lnTo>
                  <a:pt x="4283214" y="2028825"/>
                </a:lnTo>
                <a:lnTo>
                  <a:pt x="4283214" y="3911600"/>
                </a:lnTo>
                <a:lnTo>
                  <a:pt x="2216288" y="3911600"/>
                </a:lnTo>
                <a:close/>
                <a:moveTo>
                  <a:pt x="0" y="2028825"/>
                </a:moveTo>
                <a:lnTo>
                  <a:pt x="2066926" y="2028825"/>
                </a:lnTo>
                <a:lnTo>
                  <a:pt x="2066926" y="3911600"/>
                </a:lnTo>
                <a:lnTo>
                  <a:pt x="0" y="3911600"/>
                </a:lnTo>
                <a:close/>
                <a:moveTo>
                  <a:pt x="4432576" y="0"/>
                </a:moveTo>
                <a:lnTo>
                  <a:pt x="6499502" y="0"/>
                </a:lnTo>
                <a:lnTo>
                  <a:pt x="6499502" y="1882775"/>
                </a:lnTo>
                <a:lnTo>
                  <a:pt x="4432576" y="1882775"/>
                </a:lnTo>
                <a:close/>
                <a:moveTo>
                  <a:pt x="2216288" y="0"/>
                </a:moveTo>
                <a:lnTo>
                  <a:pt x="4283214" y="0"/>
                </a:lnTo>
                <a:lnTo>
                  <a:pt x="4283214" y="1882775"/>
                </a:lnTo>
                <a:lnTo>
                  <a:pt x="2216288" y="1882775"/>
                </a:lnTo>
                <a:close/>
                <a:moveTo>
                  <a:pt x="0" y="0"/>
                </a:moveTo>
                <a:lnTo>
                  <a:pt x="2066926" y="0"/>
                </a:lnTo>
                <a:lnTo>
                  <a:pt x="2066926" y="1882775"/>
                </a:lnTo>
                <a:lnTo>
                  <a:pt x="0" y="1882775"/>
                </a:lnTo>
                <a:close/>
              </a:path>
            </a:pathLst>
          </a:custGeom>
          <a:solidFill>
            <a:schemeClr val="bg1">
              <a:lumMod val="95000"/>
            </a:schemeClr>
          </a:solidFill>
        </p:spPr>
        <p:txBody>
          <a:bodyPr vert="horz" wrap="square" lIns="91440" tIns="45720" rIns="91440" bIns="45720" rtlCol="0" anchor="ctr">
            <a:noAutofit/>
          </a:bodyPr>
          <a:lstStyle>
            <a:lvl1pPr>
              <a:defRPr lang="en-US" sz="1800"/>
            </a:lvl1pPr>
          </a:lstStyle>
          <a:p>
            <a:pPr marL="0" lvl="0" indent="0" algn="ctr">
              <a:buNone/>
            </a:pPr>
            <a:r>
              <a:rPr lang="en-US" noProof="0"/>
              <a:t>Click icon to add picture</a:t>
            </a: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5" y="1596928"/>
            <a:ext cx="4810125" cy="3267268"/>
          </a:xfrm>
        </p:spPr>
        <p:txBody>
          <a:bodyPr anchor="ctr"/>
          <a:lstStyle>
            <a:lvl1pPr>
              <a:defRPr sz="6000">
                <a:solidFill>
                  <a:schemeClr val="accent5"/>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3933498" y="4952673"/>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ectangle 16">
            <a:extLst>
              <a:ext uri="{FF2B5EF4-FFF2-40B4-BE49-F238E27FC236}">
                <a16:creationId xmlns:a16="http://schemas.microsoft.com/office/drawing/2014/main" id="{76B43515-5C7A-4125-B76D-8A24D2BBE5EC}"/>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0C9A713B-4176-4C86-9E87-4ADBD6F444FB}"/>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62233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5" y="3917949"/>
            <a:ext cx="6915150" cy="2268337"/>
          </a:xfrm>
        </p:spPr>
        <p:txBody>
          <a:bodyPr anchor="ctr"/>
          <a:lstStyle>
            <a:lvl1pPr>
              <a:defRPr sz="6000">
                <a:solidFill>
                  <a:schemeClr val="tx1"/>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5222179" y="2327274"/>
            <a:ext cx="2176462" cy="15112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25">
            <a:extLst>
              <a:ext uri="{FF2B5EF4-FFF2-40B4-BE49-F238E27FC236}">
                <a16:creationId xmlns:a16="http://schemas.microsoft.com/office/drawing/2014/main" id="{DFA0623C-0B34-4074-8AA0-6428A5AF07A3}"/>
              </a:ext>
            </a:extLst>
          </p:cNvPr>
          <p:cNvSpPr/>
          <p:nvPr userDrawn="1"/>
        </p:nvSpPr>
        <p:spPr>
          <a:xfrm>
            <a:off x="7468839" y="3917949"/>
            <a:ext cx="2176462" cy="228282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32">
            <a:extLst>
              <a:ext uri="{FF2B5EF4-FFF2-40B4-BE49-F238E27FC236}">
                <a16:creationId xmlns:a16="http://schemas.microsoft.com/office/drawing/2014/main" id="{B5D335A5-A601-4D8A-AEF5-F34792FF565A}"/>
              </a:ext>
            </a:extLst>
          </p:cNvPr>
          <p:cNvSpPr>
            <a:spLocks noGrp="1"/>
          </p:cNvSpPr>
          <p:nvPr>
            <p:ph type="pic" sz="quarter" idx="21"/>
          </p:nvPr>
        </p:nvSpPr>
        <p:spPr>
          <a:xfrm>
            <a:off x="371474" y="260351"/>
            <a:ext cx="11520489" cy="5940424"/>
          </a:xfrm>
          <a:custGeom>
            <a:avLst/>
            <a:gdLst>
              <a:gd name="connsiteX0" fmla="*/ 9344026 w 11520489"/>
              <a:gd name="connsiteY0" fmla="*/ 3657598 h 5940424"/>
              <a:gd name="connsiteX1" fmla="*/ 11520489 w 11520489"/>
              <a:gd name="connsiteY1" fmla="*/ 3657598 h 5940424"/>
              <a:gd name="connsiteX2" fmla="*/ 11520489 w 11520489"/>
              <a:gd name="connsiteY2" fmla="*/ 5940424 h 5940424"/>
              <a:gd name="connsiteX3" fmla="*/ 9344026 w 11520489"/>
              <a:gd name="connsiteY3" fmla="*/ 5940424 h 5940424"/>
              <a:gd name="connsiteX4" fmla="*/ 9344026 w 11520489"/>
              <a:gd name="connsiteY4" fmla="*/ 2066924 h 5940424"/>
              <a:gd name="connsiteX5" fmla="*/ 11520489 w 11520489"/>
              <a:gd name="connsiteY5" fmla="*/ 2066924 h 5940424"/>
              <a:gd name="connsiteX6" fmla="*/ 11520489 w 11520489"/>
              <a:gd name="connsiteY6" fmla="*/ 3578224 h 5940424"/>
              <a:gd name="connsiteX7" fmla="*/ 9344026 w 11520489"/>
              <a:gd name="connsiteY7" fmla="*/ 3578224 h 5940424"/>
              <a:gd name="connsiteX8" fmla="*/ 7097365 w 11520489"/>
              <a:gd name="connsiteY8" fmla="*/ 2066924 h 5940424"/>
              <a:gd name="connsiteX9" fmla="*/ 9273828 w 11520489"/>
              <a:gd name="connsiteY9" fmla="*/ 2066924 h 5940424"/>
              <a:gd name="connsiteX10" fmla="*/ 9273828 w 11520489"/>
              <a:gd name="connsiteY10" fmla="*/ 3578224 h 5940424"/>
              <a:gd name="connsiteX11" fmla="*/ 7097365 w 11520489"/>
              <a:gd name="connsiteY11" fmla="*/ 3578224 h 5940424"/>
              <a:gd name="connsiteX12" fmla="*/ 2604044 w 11520489"/>
              <a:gd name="connsiteY12" fmla="*/ 2066923 h 5940424"/>
              <a:gd name="connsiteX13" fmla="*/ 4780506 w 11520489"/>
              <a:gd name="connsiteY13" fmla="*/ 2066923 h 5940424"/>
              <a:gd name="connsiteX14" fmla="*/ 4780506 w 11520489"/>
              <a:gd name="connsiteY14" fmla="*/ 3578222 h 5940424"/>
              <a:gd name="connsiteX15" fmla="*/ 2604044 w 11520489"/>
              <a:gd name="connsiteY15" fmla="*/ 3578222 h 5940424"/>
              <a:gd name="connsiteX16" fmla="*/ 0 w 11520489"/>
              <a:gd name="connsiteY16" fmla="*/ 2066923 h 5940424"/>
              <a:gd name="connsiteX17" fmla="*/ 2533843 w 11520489"/>
              <a:gd name="connsiteY17" fmla="*/ 2066923 h 5940424"/>
              <a:gd name="connsiteX18" fmla="*/ 2533843 w 11520489"/>
              <a:gd name="connsiteY18" fmla="*/ 3578222 h 5940424"/>
              <a:gd name="connsiteX19" fmla="*/ 0 w 11520489"/>
              <a:gd name="connsiteY19" fmla="*/ 3578222 h 5940424"/>
              <a:gd name="connsiteX20" fmla="*/ 2604046 w 11520489"/>
              <a:gd name="connsiteY20" fmla="*/ 0 h 5940424"/>
              <a:gd name="connsiteX21" fmla="*/ 4780509 w 11520489"/>
              <a:gd name="connsiteY21" fmla="*/ 0 h 5940424"/>
              <a:gd name="connsiteX22" fmla="*/ 4780509 w 11520489"/>
              <a:gd name="connsiteY22" fmla="*/ 1987550 h 5940424"/>
              <a:gd name="connsiteX23" fmla="*/ 2604046 w 11520489"/>
              <a:gd name="connsiteY23" fmla="*/ 1987550 h 5940424"/>
              <a:gd name="connsiteX24" fmla="*/ 2 w 11520489"/>
              <a:gd name="connsiteY24" fmla="*/ 0 h 5940424"/>
              <a:gd name="connsiteX25" fmla="*/ 2533845 w 11520489"/>
              <a:gd name="connsiteY25" fmla="*/ 0 h 5940424"/>
              <a:gd name="connsiteX26" fmla="*/ 2533845 w 11520489"/>
              <a:gd name="connsiteY26" fmla="*/ 1987550 h 5940424"/>
              <a:gd name="connsiteX27" fmla="*/ 2 w 11520489"/>
              <a:gd name="connsiteY27" fmla="*/ 1987550 h 5940424"/>
              <a:gd name="connsiteX28" fmla="*/ 7097365 w 11520489"/>
              <a:gd name="connsiteY28" fmla="*/ 0 h 5940424"/>
              <a:gd name="connsiteX29" fmla="*/ 9273828 w 11520489"/>
              <a:gd name="connsiteY29" fmla="*/ 0 h 5940424"/>
              <a:gd name="connsiteX30" fmla="*/ 9273828 w 11520489"/>
              <a:gd name="connsiteY30" fmla="*/ 1987550 h 5940424"/>
              <a:gd name="connsiteX31" fmla="*/ 7097365 w 11520489"/>
              <a:gd name="connsiteY31" fmla="*/ 1987550 h 5940424"/>
              <a:gd name="connsiteX32" fmla="*/ 4850705 w 11520489"/>
              <a:gd name="connsiteY32" fmla="*/ 0 h 5940424"/>
              <a:gd name="connsiteX33" fmla="*/ 7027168 w 11520489"/>
              <a:gd name="connsiteY33" fmla="*/ 0 h 5940424"/>
              <a:gd name="connsiteX34" fmla="*/ 7027168 w 11520489"/>
              <a:gd name="connsiteY34" fmla="*/ 1987550 h 5940424"/>
              <a:gd name="connsiteX35" fmla="*/ 4850705 w 11520489"/>
              <a:gd name="connsiteY35" fmla="*/ 1987550 h 5940424"/>
              <a:gd name="connsiteX36" fmla="*/ 9344025 w 11520489"/>
              <a:gd name="connsiteY36" fmla="*/ 0 h 5940424"/>
              <a:gd name="connsiteX37" fmla="*/ 11520488 w 11520489"/>
              <a:gd name="connsiteY37" fmla="*/ 0 h 5940424"/>
              <a:gd name="connsiteX38" fmla="*/ 11520488 w 11520489"/>
              <a:gd name="connsiteY38" fmla="*/ 1987550 h 5940424"/>
              <a:gd name="connsiteX39" fmla="*/ 9344025 w 11520489"/>
              <a:gd name="connsiteY39" fmla="*/ 1987550 h 594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520489" h="5940424">
                <a:moveTo>
                  <a:pt x="9344026" y="3657598"/>
                </a:moveTo>
                <a:lnTo>
                  <a:pt x="11520489" y="3657598"/>
                </a:lnTo>
                <a:lnTo>
                  <a:pt x="11520489" y="5940424"/>
                </a:lnTo>
                <a:lnTo>
                  <a:pt x="9344026" y="5940424"/>
                </a:lnTo>
                <a:close/>
                <a:moveTo>
                  <a:pt x="9344026" y="2066924"/>
                </a:moveTo>
                <a:lnTo>
                  <a:pt x="11520489" y="2066924"/>
                </a:lnTo>
                <a:lnTo>
                  <a:pt x="11520489" y="3578224"/>
                </a:lnTo>
                <a:lnTo>
                  <a:pt x="9344026" y="3578224"/>
                </a:lnTo>
                <a:close/>
                <a:moveTo>
                  <a:pt x="7097365" y="2066924"/>
                </a:moveTo>
                <a:lnTo>
                  <a:pt x="9273828" y="2066924"/>
                </a:lnTo>
                <a:lnTo>
                  <a:pt x="9273828" y="3578224"/>
                </a:lnTo>
                <a:lnTo>
                  <a:pt x="7097365" y="3578224"/>
                </a:lnTo>
                <a:close/>
                <a:moveTo>
                  <a:pt x="2604044" y="2066923"/>
                </a:moveTo>
                <a:lnTo>
                  <a:pt x="4780506" y="2066923"/>
                </a:lnTo>
                <a:lnTo>
                  <a:pt x="4780506" y="3578222"/>
                </a:lnTo>
                <a:lnTo>
                  <a:pt x="2604044" y="3578222"/>
                </a:lnTo>
                <a:close/>
                <a:moveTo>
                  <a:pt x="0" y="2066923"/>
                </a:moveTo>
                <a:lnTo>
                  <a:pt x="2533843" y="2066923"/>
                </a:lnTo>
                <a:lnTo>
                  <a:pt x="2533843" y="3578222"/>
                </a:lnTo>
                <a:lnTo>
                  <a:pt x="0" y="3578222"/>
                </a:lnTo>
                <a:close/>
                <a:moveTo>
                  <a:pt x="2604046" y="0"/>
                </a:moveTo>
                <a:lnTo>
                  <a:pt x="4780509" y="0"/>
                </a:lnTo>
                <a:lnTo>
                  <a:pt x="4780509" y="1987550"/>
                </a:lnTo>
                <a:lnTo>
                  <a:pt x="2604046" y="1987550"/>
                </a:lnTo>
                <a:close/>
                <a:moveTo>
                  <a:pt x="2" y="0"/>
                </a:moveTo>
                <a:lnTo>
                  <a:pt x="2533845" y="0"/>
                </a:lnTo>
                <a:lnTo>
                  <a:pt x="2533845" y="1987550"/>
                </a:lnTo>
                <a:lnTo>
                  <a:pt x="2" y="1987550"/>
                </a:lnTo>
                <a:close/>
                <a:moveTo>
                  <a:pt x="7097365" y="0"/>
                </a:moveTo>
                <a:lnTo>
                  <a:pt x="9273828" y="0"/>
                </a:lnTo>
                <a:lnTo>
                  <a:pt x="9273828" y="1987550"/>
                </a:lnTo>
                <a:lnTo>
                  <a:pt x="7097365" y="1987550"/>
                </a:lnTo>
                <a:close/>
                <a:moveTo>
                  <a:pt x="4850705" y="0"/>
                </a:moveTo>
                <a:lnTo>
                  <a:pt x="7027168" y="0"/>
                </a:lnTo>
                <a:lnTo>
                  <a:pt x="7027168" y="1987550"/>
                </a:lnTo>
                <a:lnTo>
                  <a:pt x="4850705" y="1987550"/>
                </a:lnTo>
                <a:close/>
                <a:moveTo>
                  <a:pt x="9344025" y="0"/>
                </a:moveTo>
                <a:lnTo>
                  <a:pt x="11520488" y="0"/>
                </a:lnTo>
                <a:lnTo>
                  <a:pt x="11520488" y="1987550"/>
                </a:lnTo>
                <a:lnTo>
                  <a:pt x="9344025" y="1987550"/>
                </a:lnTo>
                <a:close/>
              </a:path>
            </a:pathLst>
          </a:custGeom>
          <a:solidFill>
            <a:schemeClr val="bg1">
              <a:lumMod val="95000"/>
            </a:schemeClr>
          </a:solidFill>
        </p:spPr>
        <p:txBody>
          <a:bodyPr vert="horz" wrap="square" lIns="91440" tIns="45720" rIns="91440" bIns="45720" rtlCol="0" anchor="t">
            <a:no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2883340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876300" y="4406207"/>
            <a:ext cx="10439400" cy="1175444"/>
          </a:xfrm>
        </p:spPr>
        <p:txBody>
          <a:bodyPr anchor="ctr"/>
          <a:lstStyle>
            <a:lvl1pPr algn="ctr">
              <a:defRPr sz="6000">
                <a:solidFill>
                  <a:schemeClr val="accent1"/>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0" y="0"/>
            <a:ext cx="12191999" cy="2847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6">
            <a:extLst>
              <a:ext uri="{FF2B5EF4-FFF2-40B4-BE49-F238E27FC236}">
                <a16:creationId xmlns:a16="http://schemas.microsoft.com/office/drawing/2014/main" id="{230D70C6-13FD-45D4-8FB6-26C56B8FF2D4}"/>
              </a:ext>
            </a:extLst>
          </p:cNvPr>
          <p:cNvSpPr>
            <a:spLocks noGrp="1"/>
          </p:cNvSpPr>
          <p:nvPr>
            <p:ph type="pic" sz="quarter" idx="13"/>
          </p:nvPr>
        </p:nvSpPr>
        <p:spPr>
          <a:xfrm>
            <a:off x="371476" y="260350"/>
            <a:ext cx="11520488" cy="365759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3" name="Rectangle 2">
            <a:extLst>
              <a:ext uri="{FF2B5EF4-FFF2-40B4-BE49-F238E27FC236}">
                <a16:creationId xmlns:a16="http://schemas.microsoft.com/office/drawing/2014/main" id="{E10ED78A-2A17-41C4-9030-D406C56DDF4A}"/>
              </a:ext>
            </a:extLst>
          </p:cNvPr>
          <p:cNvSpPr/>
          <p:nvPr userDrawn="1"/>
        </p:nvSpPr>
        <p:spPr>
          <a:xfrm>
            <a:off x="5795961" y="3914082"/>
            <a:ext cx="600075" cy="2918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454458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6C789F-805A-4494-8430-C63414191AC2}"/>
              </a:ext>
            </a:extLst>
          </p:cNvPr>
          <p:cNvSpPr/>
          <p:nvPr userDrawn="1"/>
        </p:nvSpPr>
        <p:spPr>
          <a:xfrm>
            <a:off x="371475" y="1526382"/>
            <a:ext cx="3595688" cy="45624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5A73287-EED0-4EEC-8007-E2C13366027B}"/>
              </a:ext>
            </a:extLst>
          </p:cNvPr>
          <p:cNvSpPr/>
          <p:nvPr userDrawn="1"/>
        </p:nvSpPr>
        <p:spPr>
          <a:xfrm>
            <a:off x="8224838" y="1526382"/>
            <a:ext cx="3595688" cy="45624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581026" y="1724025"/>
            <a:ext cx="3143250" cy="41910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8451282" y="1712119"/>
            <a:ext cx="3142800" cy="41910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967163" y="1233488"/>
            <a:ext cx="4257675"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2187661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A73287-EED0-4EEC-8007-E2C13366027B}"/>
              </a:ext>
            </a:extLst>
          </p:cNvPr>
          <p:cNvSpPr/>
          <p:nvPr userDrawn="1"/>
        </p:nvSpPr>
        <p:spPr>
          <a:xfrm>
            <a:off x="6200775" y="1233487"/>
            <a:ext cx="5619751" cy="2733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83054" y="1357414"/>
            <a:ext cx="5255193" cy="240486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5757863" cy="24156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1" name="Picture Placeholder 6">
            <a:extLst>
              <a:ext uri="{FF2B5EF4-FFF2-40B4-BE49-F238E27FC236}">
                <a16:creationId xmlns:a16="http://schemas.microsoft.com/office/drawing/2014/main" id="{B9795E85-7B91-41BB-9DF4-A4893AA48FFA}"/>
              </a:ext>
            </a:extLst>
          </p:cNvPr>
          <p:cNvSpPr>
            <a:spLocks noGrp="1"/>
          </p:cNvSpPr>
          <p:nvPr>
            <p:ph type="pic" sz="quarter" idx="14"/>
          </p:nvPr>
        </p:nvSpPr>
        <p:spPr>
          <a:xfrm>
            <a:off x="6200775" y="3967163"/>
            <a:ext cx="5619750" cy="24145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BB372D75-4BAD-4C47-AE7D-0F2711031EEC}"/>
              </a:ext>
            </a:extLst>
          </p:cNvPr>
          <p:cNvSpPr/>
          <p:nvPr userDrawn="1"/>
        </p:nvSpPr>
        <p:spPr>
          <a:xfrm>
            <a:off x="371475" y="3643799"/>
            <a:ext cx="5757863"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622406" y="3848474"/>
            <a:ext cx="5256000" cy="24048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1018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1508BC1-7ABB-42C8-B268-3C6F4FD455DE}"/>
              </a:ext>
            </a:extLst>
          </p:cNvPr>
          <p:cNvSpPr/>
          <p:nvPr userDrawn="1"/>
        </p:nvSpPr>
        <p:spPr>
          <a:xfrm>
            <a:off x="200025" y="-1"/>
            <a:ext cx="119919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71500" y="0"/>
            <a:ext cx="6034088"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1"/>
            <a:ext cx="37147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6905625" y="1512889"/>
            <a:ext cx="4986338" cy="3262311"/>
          </a:xfrm>
        </p:spPr>
        <p:txBody>
          <a:bodyPr anchor="b"/>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6905625" y="4927600"/>
            <a:ext cx="4986338" cy="976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05085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11520488" cy="238136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BB372D75-4BAD-4C47-AE7D-0F2711031EEC}"/>
              </a:ext>
            </a:extLst>
          </p:cNvPr>
          <p:cNvSpPr/>
          <p:nvPr userDrawn="1"/>
        </p:nvSpPr>
        <p:spPr>
          <a:xfrm>
            <a:off x="371475" y="3643799"/>
            <a:ext cx="11520488"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83054" y="3808206"/>
            <a:ext cx="5255193" cy="240486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622406" y="3808236"/>
            <a:ext cx="5256000" cy="24048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C15E3050-1157-4448-A84E-5AC72FC84A7F}"/>
              </a:ext>
            </a:extLst>
          </p:cNvPr>
          <p:cNvCxnSpPr/>
          <p:nvPr userDrawn="1"/>
        </p:nvCxnSpPr>
        <p:spPr>
          <a:xfrm>
            <a:off x="6131719" y="3774712"/>
            <a:ext cx="0" cy="24718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386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115DEB4D-1697-4E72-B2BF-F5EA1EF3B009}"/>
              </a:ext>
            </a:extLst>
          </p:cNvPr>
          <p:cNvSpPr/>
          <p:nvPr userDrawn="1"/>
        </p:nvSpPr>
        <p:spPr>
          <a:xfrm>
            <a:off x="7162799" y="3052634"/>
            <a:ext cx="1368533" cy="11301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371475" y="1334424"/>
            <a:ext cx="4448175" cy="1520824"/>
          </a:xfrm>
        </p:spPr>
        <p:txBody>
          <a:bodyPr anchor="b">
            <a:noAutofit/>
          </a:bodyPr>
          <a:lstStyle>
            <a:lvl1pPr>
              <a:defRPr sz="3600"/>
            </a:lvl1pPr>
          </a:lstStyle>
          <a:p>
            <a:r>
              <a:rPr lang="en-US" noProof="0"/>
              <a:t>Click to edit Master title style</a:t>
            </a:r>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3609563" y="3118775"/>
            <a:ext cx="2927311" cy="3081999"/>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371475" y="3118776"/>
            <a:ext cx="2926800" cy="3081922"/>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icture Placeholder 24">
            <a:extLst>
              <a:ext uri="{FF2B5EF4-FFF2-40B4-BE49-F238E27FC236}">
                <a16:creationId xmlns:a16="http://schemas.microsoft.com/office/drawing/2014/main" id="{84421AF3-217F-49BD-BF47-1140F3F445D8}"/>
              </a:ext>
            </a:extLst>
          </p:cNvPr>
          <p:cNvSpPr>
            <a:spLocks noGrp="1"/>
          </p:cNvSpPr>
          <p:nvPr>
            <p:ph type="pic" sz="quarter" idx="15"/>
          </p:nvPr>
        </p:nvSpPr>
        <p:spPr>
          <a:xfrm>
            <a:off x="4908415" y="-4277"/>
            <a:ext cx="7283585" cy="6204974"/>
          </a:xfrm>
          <a:custGeom>
            <a:avLst/>
            <a:gdLst>
              <a:gd name="connsiteX0" fmla="*/ 4914900 w 7283585"/>
              <a:gd name="connsiteY0" fmla="*/ 4064000 h 6204974"/>
              <a:gd name="connsiteX1" fmla="*/ 7283585 w 7283585"/>
              <a:gd name="connsiteY1" fmla="*/ 4064000 h 6204974"/>
              <a:gd name="connsiteX2" fmla="*/ 7283585 w 7283585"/>
              <a:gd name="connsiteY2" fmla="*/ 6204974 h 6204974"/>
              <a:gd name="connsiteX3" fmla="*/ 4914900 w 7283585"/>
              <a:gd name="connsiteY3" fmla="*/ 6204974 h 6204974"/>
              <a:gd name="connsiteX4" fmla="*/ 4914900 w 7283585"/>
              <a:gd name="connsiteY4" fmla="*/ 2032000 h 6204974"/>
              <a:gd name="connsiteX5" fmla="*/ 7283585 w 7283585"/>
              <a:gd name="connsiteY5" fmla="*/ 2032000 h 6204974"/>
              <a:gd name="connsiteX6" fmla="*/ 7283585 w 7283585"/>
              <a:gd name="connsiteY6" fmla="*/ 3946525 h 6204974"/>
              <a:gd name="connsiteX7" fmla="*/ 4914900 w 7283585"/>
              <a:gd name="connsiteY7" fmla="*/ 3946525 h 6204974"/>
              <a:gd name="connsiteX8" fmla="*/ 2457450 w 7283585"/>
              <a:gd name="connsiteY8" fmla="*/ 2032000 h 6204974"/>
              <a:gd name="connsiteX9" fmla="*/ 4826135 w 7283585"/>
              <a:gd name="connsiteY9" fmla="*/ 2032000 h 6204974"/>
              <a:gd name="connsiteX10" fmla="*/ 4826135 w 7283585"/>
              <a:gd name="connsiteY10" fmla="*/ 3946525 h 6204974"/>
              <a:gd name="connsiteX11" fmla="*/ 2457450 w 7283585"/>
              <a:gd name="connsiteY11" fmla="*/ 3946525 h 6204974"/>
              <a:gd name="connsiteX12" fmla="*/ 0 w 7283585"/>
              <a:gd name="connsiteY12" fmla="*/ 8552 h 6204974"/>
              <a:gd name="connsiteX13" fmla="*/ 2368685 w 7283585"/>
              <a:gd name="connsiteY13" fmla="*/ 8552 h 6204974"/>
              <a:gd name="connsiteX14" fmla="*/ 2368685 w 7283585"/>
              <a:gd name="connsiteY14" fmla="*/ 1923077 h 6204974"/>
              <a:gd name="connsiteX15" fmla="*/ 0 w 7283585"/>
              <a:gd name="connsiteY15" fmla="*/ 1923077 h 6204974"/>
              <a:gd name="connsiteX16" fmla="*/ 2457450 w 7283585"/>
              <a:gd name="connsiteY16" fmla="*/ 4276 h 6204974"/>
              <a:gd name="connsiteX17" fmla="*/ 4826135 w 7283585"/>
              <a:gd name="connsiteY17" fmla="*/ 4276 h 6204974"/>
              <a:gd name="connsiteX18" fmla="*/ 4826135 w 7283585"/>
              <a:gd name="connsiteY18" fmla="*/ 1918801 h 6204974"/>
              <a:gd name="connsiteX19" fmla="*/ 2457450 w 7283585"/>
              <a:gd name="connsiteY19" fmla="*/ 1918801 h 6204974"/>
              <a:gd name="connsiteX20" fmla="*/ 4914900 w 7283585"/>
              <a:gd name="connsiteY20" fmla="*/ 0 h 6204974"/>
              <a:gd name="connsiteX21" fmla="*/ 7283585 w 7283585"/>
              <a:gd name="connsiteY21" fmla="*/ 0 h 6204974"/>
              <a:gd name="connsiteX22" fmla="*/ 7283585 w 7283585"/>
              <a:gd name="connsiteY22" fmla="*/ 1914525 h 6204974"/>
              <a:gd name="connsiteX23" fmla="*/ 4914900 w 7283585"/>
              <a:gd name="connsiteY23" fmla="*/ 1914525 h 620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83585" h="6204974">
                <a:moveTo>
                  <a:pt x="4914900" y="4064000"/>
                </a:moveTo>
                <a:lnTo>
                  <a:pt x="7283585" y="4064000"/>
                </a:lnTo>
                <a:lnTo>
                  <a:pt x="7283585" y="6204974"/>
                </a:lnTo>
                <a:lnTo>
                  <a:pt x="4914900" y="6204974"/>
                </a:lnTo>
                <a:close/>
                <a:moveTo>
                  <a:pt x="4914900" y="2032000"/>
                </a:moveTo>
                <a:lnTo>
                  <a:pt x="7283585" y="2032000"/>
                </a:lnTo>
                <a:lnTo>
                  <a:pt x="7283585" y="3946525"/>
                </a:lnTo>
                <a:lnTo>
                  <a:pt x="4914900" y="3946525"/>
                </a:lnTo>
                <a:close/>
                <a:moveTo>
                  <a:pt x="2457450" y="2032000"/>
                </a:moveTo>
                <a:lnTo>
                  <a:pt x="4826135" y="2032000"/>
                </a:lnTo>
                <a:lnTo>
                  <a:pt x="4826135" y="3946525"/>
                </a:lnTo>
                <a:lnTo>
                  <a:pt x="2457450" y="3946525"/>
                </a:lnTo>
                <a:close/>
                <a:moveTo>
                  <a:pt x="0" y="8552"/>
                </a:moveTo>
                <a:lnTo>
                  <a:pt x="2368685" y="8552"/>
                </a:lnTo>
                <a:lnTo>
                  <a:pt x="2368685" y="1923077"/>
                </a:lnTo>
                <a:lnTo>
                  <a:pt x="0" y="1923077"/>
                </a:lnTo>
                <a:close/>
                <a:moveTo>
                  <a:pt x="2457450" y="4276"/>
                </a:moveTo>
                <a:lnTo>
                  <a:pt x="4826135" y="4276"/>
                </a:lnTo>
                <a:lnTo>
                  <a:pt x="4826135" y="1918801"/>
                </a:lnTo>
                <a:lnTo>
                  <a:pt x="2457450" y="1918801"/>
                </a:lnTo>
                <a:close/>
                <a:moveTo>
                  <a:pt x="4914900" y="0"/>
                </a:moveTo>
                <a:lnTo>
                  <a:pt x="7283585" y="0"/>
                </a:lnTo>
                <a:lnTo>
                  <a:pt x="7283585" y="1914525"/>
                </a:lnTo>
                <a:lnTo>
                  <a:pt x="4914900" y="1914525"/>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a:buNone/>
            </a:pPr>
            <a:r>
              <a:rPr lang="en-US" noProof="0"/>
              <a:t>Click icon to add picture</a:t>
            </a:r>
            <a:endParaRPr lang="en-US" noProof="0" dirty="0"/>
          </a:p>
        </p:txBody>
      </p:sp>
      <p:sp>
        <p:nvSpPr>
          <p:cNvPr id="20" name="Rectangle 19">
            <a:extLst>
              <a:ext uri="{FF2B5EF4-FFF2-40B4-BE49-F238E27FC236}">
                <a16:creationId xmlns:a16="http://schemas.microsoft.com/office/drawing/2014/main" id="{475378D9-445B-4812-AE73-9B2CF92DCDF1}"/>
              </a:ext>
            </a:extLst>
          </p:cNvPr>
          <p:cNvSpPr/>
          <p:nvPr userDrawn="1"/>
        </p:nvSpPr>
        <p:spPr>
          <a:xfrm>
            <a:off x="6210299" y="2027725"/>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Rectangle 20">
            <a:extLst>
              <a:ext uri="{FF2B5EF4-FFF2-40B4-BE49-F238E27FC236}">
                <a16:creationId xmlns:a16="http://schemas.microsoft.com/office/drawing/2014/main" id="{B569B8CC-B741-4501-A871-F6CC58941F5C}"/>
              </a:ext>
            </a:extLst>
          </p:cNvPr>
          <p:cNvSpPr/>
          <p:nvPr userDrawn="1"/>
        </p:nvSpPr>
        <p:spPr>
          <a:xfrm>
            <a:off x="8661263" y="4055448"/>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3" name="Straight Connector 22">
            <a:extLst>
              <a:ext uri="{FF2B5EF4-FFF2-40B4-BE49-F238E27FC236}">
                <a16:creationId xmlns:a16="http://schemas.microsoft.com/office/drawing/2014/main" id="{8ED9C5BC-5F16-4DC8-BAA3-30A378B7F5FB}"/>
              </a:ext>
            </a:extLst>
          </p:cNvPr>
          <p:cNvCxnSpPr>
            <a:cxnSpLocks/>
          </p:cNvCxnSpPr>
          <p:nvPr userDrawn="1"/>
        </p:nvCxnSpPr>
        <p:spPr>
          <a:xfrm>
            <a:off x="3452019" y="3106075"/>
            <a:ext cx="0" cy="30947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2F0E9B02-FBE7-4B3F-833A-FCDE146B2DAD}"/>
              </a:ext>
            </a:extLst>
          </p:cNvPr>
          <p:cNvSpPr/>
          <p:nvPr userDrawn="1"/>
        </p:nvSpPr>
        <p:spPr>
          <a:xfrm>
            <a:off x="0" y="1405862"/>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258960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6">
            <a:extLst>
              <a:ext uri="{FF2B5EF4-FFF2-40B4-BE49-F238E27FC236}">
                <a16:creationId xmlns:a16="http://schemas.microsoft.com/office/drawing/2014/main" id="{73E3AB81-FB3C-492F-8AB9-CFC37EECCEE7}"/>
              </a:ext>
            </a:extLst>
          </p:cNvPr>
          <p:cNvSpPr>
            <a:spLocks noGrp="1"/>
          </p:cNvSpPr>
          <p:nvPr>
            <p:ph type="pic" sz="quarter" idx="13"/>
          </p:nvPr>
        </p:nvSpPr>
        <p:spPr>
          <a:xfrm>
            <a:off x="371475" y="260350"/>
            <a:ext cx="11520488" cy="61214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4" name="Rectangle 13">
            <a:extLst>
              <a:ext uri="{FF2B5EF4-FFF2-40B4-BE49-F238E27FC236}">
                <a16:creationId xmlns:a16="http://schemas.microsoft.com/office/drawing/2014/main" id="{BF2C4CC9-6F35-4EBF-857F-EBD298D77347}"/>
              </a:ext>
            </a:extLst>
          </p:cNvPr>
          <p:cNvSpPr/>
          <p:nvPr userDrawn="1"/>
        </p:nvSpPr>
        <p:spPr>
          <a:xfrm>
            <a:off x="1578741"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1D54A23-014A-49B4-9E28-7641C8A4F0C1}"/>
              </a:ext>
            </a:extLst>
          </p:cNvPr>
          <p:cNvSpPr/>
          <p:nvPr userDrawn="1"/>
        </p:nvSpPr>
        <p:spPr>
          <a:xfrm>
            <a:off x="6184487"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1587504" y="1233488"/>
            <a:ext cx="9016993" cy="761076"/>
          </a:xfrm>
        </p:spPr>
        <p:txBody>
          <a:bodyPr anchor="ctr">
            <a:noAutofit/>
          </a:bodyPr>
          <a:lstStyle>
            <a:lvl1pPr algn="ctr">
              <a:defRPr sz="3600"/>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28091" y="2424864"/>
            <a:ext cx="4132800" cy="28332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1722820" y="2424864"/>
            <a:ext cx="4131850" cy="2832101"/>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06958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ctangle 4">
            <a:extLst>
              <a:ext uri="{FF2B5EF4-FFF2-40B4-BE49-F238E27FC236}">
                <a16:creationId xmlns:a16="http://schemas.microsoft.com/office/drawing/2014/main" id="{113E1565-5B33-4914-9800-50B8400266FF}"/>
              </a:ext>
            </a:extLst>
          </p:cNvPr>
          <p:cNvSpPr/>
          <p:nvPr userDrawn="1"/>
        </p:nvSpPr>
        <p:spPr>
          <a:xfrm>
            <a:off x="0" y="0"/>
            <a:ext cx="12191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Picture Placeholder 6">
            <a:extLst>
              <a:ext uri="{FF2B5EF4-FFF2-40B4-BE49-F238E27FC236}">
                <a16:creationId xmlns:a16="http://schemas.microsoft.com/office/drawing/2014/main" id="{DE438B2E-01A6-453B-928D-97D98438168E}"/>
              </a:ext>
            </a:extLst>
          </p:cNvPr>
          <p:cNvSpPr>
            <a:spLocks noGrp="1"/>
          </p:cNvSpPr>
          <p:nvPr>
            <p:ph type="pic" sz="quarter" idx="13"/>
          </p:nvPr>
        </p:nvSpPr>
        <p:spPr>
          <a:xfrm>
            <a:off x="335756" y="260350"/>
            <a:ext cx="11520488"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2911057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Picture Placeholder 26">
            <a:extLst>
              <a:ext uri="{FF2B5EF4-FFF2-40B4-BE49-F238E27FC236}">
                <a16:creationId xmlns:a16="http://schemas.microsoft.com/office/drawing/2014/main" id="{404FC023-3732-4036-B4DA-F34DC453036D}"/>
              </a:ext>
            </a:extLst>
          </p:cNvPr>
          <p:cNvSpPr>
            <a:spLocks noGrp="1"/>
          </p:cNvSpPr>
          <p:nvPr>
            <p:ph type="pic" sz="quarter" idx="13"/>
          </p:nvPr>
        </p:nvSpPr>
        <p:spPr>
          <a:xfrm>
            <a:off x="1" y="1"/>
            <a:ext cx="12191999" cy="6857999"/>
          </a:xfrm>
          <a:custGeom>
            <a:avLst/>
            <a:gdLst>
              <a:gd name="connsiteX0" fmla="*/ 9194799 w 12191999"/>
              <a:gd name="connsiteY0" fmla="*/ 4114799 h 6108699"/>
              <a:gd name="connsiteX1" fmla="*/ 12191999 w 12191999"/>
              <a:gd name="connsiteY1" fmla="*/ 4114799 h 6108699"/>
              <a:gd name="connsiteX2" fmla="*/ 12191999 w 12191999"/>
              <a:gd name="connsiteY2" fmla="*/ 6108699 h 6108699"/>
              <a:gd name="connsiteX3" fmla="*/ 9194799 w 12191999"/>
              <a:gd name="connsiteY3" fmla="*/ 6108699 h 6108699"/>
              <a:gd name="connsiteX4" fmla="*/ 6129865 w 12191999"/>
              <a:gd name="connsiteY4" fmla="*/ 4114799 h 6108699"/>
              <a:gd name="connsiteX5" fmla="*/ 9127065 w 12191999"/>
              <a:gd name="connsiteY5" fmla="*/ 4114799 h 6108699"/>
              <a:gd name="connsiteX6" fmla="*/ 9127065 w 12191999"/>
              <a:gd name="connsiteY6" fmla="*/ 6108699 h 6108699"/>
              <a:gd name="connsiteX7" fmla="*/ 6129865 w 12191999"/>
              <a:gd name="connsiteY7" fmla="*/ 6108699 h 6108699"/>
              <a:gd name="connsiteX8" fmla="*/ 3064933 w 12191999"/>
              <a:gd name="connsiteY8" fmla="*/ 4114799 h 6108699"/>
              <a:gd name="connsiteX9" fmla="*/ 6062132 w 12191999"/>
              <a:gd name="connsiteY9" fmla="*/ 4114799 h 6108699"/>
              <a:gd name="connsiteX10" fmla="*/ 6062132 w 12191999"/>
              <a:gd name="connsiteY10" fmla="*/ 6108699 h 6108699"/>
              <a:gd name="connsiteX11" fmla="*/ 3064933 w 12191999"/>
              <a:gd name="connsiteY11" fmla="*/ 6108699 h 6108699"/>
              <a:gd name="connsiteX12" fmla="*/ 0 w 12191999"/>
              <a:gd name="connsiteY12" fmla="*/ 4114799 h 6108699"/>
              <a:gd name="connsiteX13" fmla="*/ 2997200 w 12191999"/>
              <a:gd name="connsiteY13" fmla="*/ 4114799 h 6108699"/>
              <a:gd name="connsiteX14" fmla="*/ 2997200 w 12191999"/>
              <a:gd name="connsiteY14" fmla="*/ 6108699 h 6108699"/>
              <a:gd name="connsiteX15" fmla="*/ 0 w 12191999"/>
              <a:gd name="connsiteY15" fmla="*/ 6108699 h 6108699"/>
              <a:gd name="connsiteX16" fmla="*/ 9194799 w 12191999"/>
              <a:gd name="connsiteY16" fmla="*/ 2057400 h 6108699"/>
              <a:gd name="connsiteX17" fmla="*/ 12191999 w 12191999"/>
              <a:gd name="connsiteY17" fmla="*/ 2057400 h 6108699"/>
              <a:gd name="connsiteX18" fmla="*/ 12191999 w 12191999"/>
              <a:gd name="connsiteY18" fmla="*/ 4051299 h 6108699"/>
              <a:gd name="connsiteX19" fmla="*/ 9194799 w 12191999"/>
              <a:gd name="connsiteY19" fmla="*/ 4051299 h 6108699"/>
              <a:gd name="connsiteX20" fmla="*/ 6129865 w 12191999"/>
              <a:gd name="connsiteY20" fmla="*/ 2057400 h 6108699"/>
              <a:gd name="connsiteX21" fmla="*/ 9127065 w 12191999"/>
              <a:gd name="connsiteY21" fmla="*/ 2057400 h 6108699"/>
              <a:gd name="connsiteX22" fmla="*/ 9127065 w 12191999"/>
              <a:gd name="connsiteY22" fmla="*/ 4051299 h 6108699"/>
              <a:gd name="connsiteX23" fmla="*/ 6129865 w 12191999"/>
              <a:gd name="connsiteY23" fmla="*/ 4051299 h 6108699"/>
              <a:gd name="connsiteX24" fmla="*/ 3064934 w 12191999"/>
              <a:gd name="connsiteY24" fmla="*/ 2057400 h 6108699"/>
              <a:gd name="connsiteX25" fmla="*/ 6062132 w 12191999"/>
              <a:gd name="connsiteY25" fmla="*/ 2057400 h 6108699"/>
              <a:gd name="connsiteX26" fmla="*/ 6062132 w 12191999"/>
              <a:gd name="connsiteY26" fmla="*/ 4051299 h 6108699"/>
              <a:gd name="connsiteX27" fmla="*/ 3064934 w 12191999"/>
              <a:gd name="connsiteY27" fmla="*/ 4051299 h 6108699"/>
              <a:gd name="connsiteX28" fmla="*/ 0 w 12191999"/>
              <a:gd name="connsiteY28" fmla="*/ 2057400 h 6108699"/>
              <a:gd name="connsiteX29" fmla="*/ 2997200 w 12191999"/>
              <a:gd name="connsiteY29" fmla="*/ 2057400 h 6108699"/>
              <a:gd name="connsiteX30" fmla="*/ 2997200 w 12191999"/>
              <a:gd name="connsiteY30" fmla="*/ 4051299 h 6108699"/>
              <a:gd name="connsiteX31" fmla="*/ 0 w 12191999"/>
              <a:gd name="connsiteY31" fmla="*/ 4051299 h 6108699"/>
              <a:gd name="connsiteX32" fmla="*/ 9194799 w 12191999"/>
              <a:gd name="connsiteY32" fmla="*/ 0 h 6108699"/>
              <a:gd name="connsiteX33" fmla="*/ 12191999 w 12191999"/>
              <a:gd name="connsiteY33" fmla="*/ 0 h 6108699"/>
              <a:gd name="connsiteX34" fmla="*/ 12191999 w 12191999"/>
              <a:gd name="connsiteY34" fmla="*/ 1993900 h 6108699"/>
              <a:gd name="connsiteX35" fmla="*/ 9194799 w 12191999"/>
              <a:gd name="connsiteY35" fmla="*/ 1993900 h 6108699"/>
              <a:gd name="connsiteX36" fmla="*/ 6129865 w 12191999"/>
              <a:gd name="connsiteY36" fmla="*/ 0 h 6108699"/>
              <a:gd name="connsiteX37" fmla="*/ 9127065 w 12191999"/>
              <a:gd name="connsiteY37" fmla="*/ 0 h 6108699"/>
              <a:gd name="connsiteX38" fmla="*/ 9127065 w 12191999"/>
              <a:gd name="connsiteY38" fmla="*/ 1993900 h 6108699"/>
              <a:gd name="connsiteX39" fmla="*/ 6129865 w 12191999"/>
              <a:gd name="connsiteY39" fmla="*/ 1993900 h 6108699"/>
              <a:gd name="connsiteX40" fmla="*/ 3064934 w 12191999"/>
              <a:gd name="connsiteY40" fmla="*/ 0 h 6108699"/>
              <a:gd name="connsiteX41" fmla="*/ 6062132 w 12191999"/>
              <a:gd name="connsiteY41" fmla="*/ 0 h 6108699"/>
              <a:gd name="connsiteX42" fmla="*/ 6062132 w 12191999"/>
              <a:gd name="connsiteY42" fmla="*/ 1993900 h 6108699"/>
              <a:gd name="connsiteX43" fmla="*/ 3064934 w 12191999"/>
              <a:gd name="connsiteY43" fmla="*/ 1993900 h 6108699"/>
              <a:gd name="connsiteX44" fmla="*/ 1 w 12191999"/>
              <a:gd name="connsiteY44" fmla="*/ 0 h 6108699"/>
              <a:gd name="connsiteX45" fmla="*/ 2997201 w 12191999"/>
              <a:gd name="connsiteY45" fmla="*/ 0 h 6108699"/>
              <a:gd name="connsiteX46" fmla="*/ 2997201 w 12191999"/>
              <a:gd name="connsiteY46" fmla="*/ 1993900 h 6108699"/>
              <a:gd name="connsiteX47" fmla="*/ 1 w 12191999"/>
              <a:gd name="connsiteY47" fmla="*/ 1993900 h 6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191999" h="6108699">
                <a:moveTo>
                  <a:pt x="9194799" y="4114799"/>
                </a:moveTo>
                <a:lnTo>
                  <a:pt x="12191999" y="4114799"/>
                </a:lnTo>
                <a:lnTo>
                  <a:pt x="12191999" y="6108699"/>
                </a:lnTo>
                <a:lnTo>
                  <a:pt x="9194799" y="6108699"/>
                </a:lnTo>
                <a:close/>
                <a:moveTo>
                  <a:pt x="6129865" y="4114799"/>
                </a:moveTo>
                <a:lnTo>
                  <a:pt x="9127065" y="4114799"/>
                </a:lnTo>
                <a:lnTo>
                  <a:pt x="9127065" y="6108699"/>
                </a:lnTo>
                <a:lnTo>
                  <a:pt x="6129865" y="6108699"/>
                </a:lnTo>
                <a:close/>
                <a:moveTo>
                  <a:pt x="3064933" y="4114799"/>
                </a:moveTo>
                <a:lnTo>
                  <a:pt x="6062132" y="4114799"/>
                </a:lnTo>
                <a:lnTo>
                  <a:pt x="6062132" y="6108699"/>
                </a:lnTo>
                <a:lnTo>
                  <a:pt x="3064933" y="6108699"/>
                </a:lnTo>
                <a:close/>
                <a:moveTo>
                  <a:pt x="0" y="4114799"/>
                </a:moveTo>
                <a:lnTo>
                  <a:pt x="2997200" y="4114799"/>
                </a:lnTo>
                <a:lnTo>
                  <a:pt x="2997200" y="6108699"/>
                </a:lnTo>
                <a:lnTo>
                  <a:pt x="0" y="6108699"/>
                </a:lnTo>
                <a:close/>
                <a:moveTo>
                  <a:pt x="9194799" y="2057400"/>
                </a:moveTo>
                <a:lnTo>
                  <a:pt x="12191999" y="2057400"/>
                </a:lnTo>
                <a:lnTo>
                  <a:pt x="12191999" y="4051299"/>
                </a:lnTo>
                <a:lnTo>
                  <a:pt x="9194799" y="4051299"/>
                </a:lnTo>
                <a:close/>
                <a:moveTo>
                  <a:pt x="6129865" y="2057400"/>
                </a:moveTo>
                <a:lnTo>
                  <a:pt x="9127065" y="2057400"/>
                </a:lnTo>
                <a:lnTo>
                  <a:pt x="9127065" y="4051299"/>
                </a:lnTo>
                <a:lnTo>
                  <a:pt x="6129865" y="4051299"/>
                </a:lnTo>
                <a:close/>
                <a:moveTo>
                  <a:pt x="3064934" y="2057400"/>
                </a:moveTo>
                <a:lnTo>
                  <a:pt x="6062132" y="2057400"/>
                </a:lnTo>
                <a:lnTo>
                  <a:pt x="6062132" y="4051299"/>
                </a:lnTo>
                <a:lnTo>
                  <a:pt x="3064934" y="4051299"/>
                </a:lnTo>
                <a:close/>
                <a:moveTo>
                  <a:pt x="0" y="2057400"/>
                </a:moveTo>
                <a:lnTo>
                  <a:pt x="2997200" y="2057400"/>
                </a:lnTo>
                <a:lnTo>
                  <a:pt x="2997200" y="4051299"/>
                </a:lnTo>
                <a:lnTo>
                  <a:pt x="0" y="4051299"/>
                </a:lnTo>
                <a:close/>
                <a:moveTo>
                  <a:pt x="9194799" y="0"/>
                </a:moveTo>
                <a:lnTo>
                  <a:pt x="12191999" y="0"/>
                </a:lnTo>
                <a:lnTo>
                  <a:pt x="12191999" y="1993900"/>
                </a:lnTo>
                <a:lnTo>
                  <a:pt x="9194799" y="1993900"/>
                </a:lnTo>
                <a:close/>
                <a:moveTo>
                  <a:pt x="6129865" y="0"/>
                </a:moveTo>
                <a:lnTo>
                  <a:pt x="9127065" y="0"/>
                </a:lnTo>
                <a:lnTo>
                  <a:pt x="9127065" y="1993900"/>
                </a:lnTo>
                <a:lnTo>
                  <a:pt x="6129865" y="1993900"/>
                </a:lnTo>
                <a:close/>
                <a:moveTo>
                  <a:pt x="3064934" y="0"/>
                </a:moveTo>
                <a:lnTo>
                  <a:pt x="6062132" y="0"/>
                </a:lnTo>
                <a:lnTo>
                  <a:pt x="6062132" y="1993900"/>
                </a:lnTo>
                <a:lnTo>
                  <a:pt x="3064934" y="1993900"/>
                </a:lnTo>
                <a:close/>
                <a:moveTo>
                  <a:pt x="1" y="0"/>
                </a:moveTo>
                <a:lnTo>
                  <a:pt x="2997201" y="0"/>
                </a:lnTo>
                <a:lnTo>
                  <a:pt x="2997201" y="1993900"/>
                </a:lnTo>
                <a:lnTo>
                  <a:pt x="1" y="1993900"/>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4221609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37147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Picture Placeholder 6">
            <a:extLst>
              <a:ext uri="{FF2B5EF4-FFF2-40B4-BE49-F238E27FC236}">
                <a16:creationId xmlns:a16="http://schemas.microsoft.com/office/drawing/2014/main" id="{D9C7DFC2-3A77-4761-A9AF-98963C5CCA07}"/>
              </a:ext>
            </a:extLst>
          </p:cNvPr>
          <p:cNvSpPr>
            <a:spLocks noGrp="1"/>
          </p:cNvSpPr>
          <p:nvPr>
            <p:ph type="pic" sz="quarter" idx="14"/>
          </p:nvPr>
        </p:nvSpPr>
        <p:spPr>
          <a:xfrm>
            <a:off x="4981575" y="260350"/>
            <a:ext cx="27400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Picture Placeholder 6">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41144738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1233488"/>
            <a:ext cx="12192001" cy="439102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grpSp>
        <p:nvGrpSpPr>
          <p:cNvPr id="2" name="Group 1">
            <a:extLst>
              <a:ext uri="{FF2B5EF4-FFF2-40B4-BE49-F238E27FC236}">
                <a16:creationId xmlns:a16="http://schemas.microsoft.com/office/drawing/2014/main" id="{18F30468-CC2E-4430-88DD-81D548B988FA}"/>
              </a:ext>
            </a:extLst>
          </p:cNvPr>
          <p:cNvGrpSpPr/>
          <p:nvPr userDrawn="1"/>
        </p:nvGrpSpPr>
        <p:grpSpPr>
          <a:xfrm>
            <a:off x="371474" y="260350"/>
            <a:ext cx="644525" cy="973138"/>
            <a:chOff x="371475" y="671713"/>
            <a:chExt cx="496540" cy="836738"/>
          </a:xfrm>
        </p:grpSpPr>
        <p:sp>
          <p:nvSpPr>
            <p:cNvPr id="8" name="Rectangle 7">
              <a:extLst>
                <a:ext uri="{FF2B5EF4-FFF2-40B4-BE49-F238E27FC236}">
                  <a16:creationId xmlns:a16="http://schemas.microsoft.com/office/drawing/2014/main" id="{BF6F92E0-2218-46A5-A183-84468D9B72A2}"/>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9B476586-864B-4C72-91AF-8CF8796C6DE8}"/>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0" name="Rectangle 9">
            <a:extLst>
              <a:ext uri="{FF2B5EF4-FFF2-40B4-BE49-F238E27FC236}">
                <a16:creationId xmlns:a16="http://schemas.microsoft.com/office/drawing/2014/main" id="{38B3D026-83A3-4D78-8B11-A20A6F47170C}"/>
              </a:ext>
            </a:extLst>
          </p:cNvPr>
          <p:cNvSpPr/>
          <p:nvPr userDrawn="1"/>
        </p:nvSpPr>
        <p:spPr>
          <a:xfrm>
            <a:off x="10795001" y="5642462"/>
            <a:ext cx="1397000" cy="12155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359956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171FC10-F7C3-4841-A705-B83FDE093009}"/>
              </a:ext>
            </a:extLst>
          </p:cNvPr>
          <p:cNvSpPr/>
          <p:nvPr userDrawn="1"/>
        </p:nvSpPr>
        <p:spPr>
          <a:xfrm>
            <a:off x="9398000" y="0"/>
            <a:ext cx="2793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260350"/>
            <a:ext cx="11891963"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1035085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2466000"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02FAA6CD-8686-4F0E-9F34-3D74AC34027E}"/>
              </a:ext>
            </a:extLst>
          </p:cNvPr>
          <p:cNvSpPr/>
          <p:nvPr userDrawn="1"/>
        </p:nvSpPr>
        <p:spPr>
          <a:xfrm>
            <a:off x="2892285"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004445" y="1330963"/>
            <a:ext cx="2986019" cy="1076636"/>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Rectangle 9">
            <a:extLst>
              <a:ext uri="{FF2B5EF4-FFF2-40B4-BE49-F238E27FC236}">
                <a16:creationId xmlns:a16="http://schemas.microsoft.com/office/drawing/2014/main" id="{735AFBAA-25FF-494A-937E-3DFC5F737803}"/>
              </a:ext>
            </a:extLst>
          </p:cNvPr>
          <p:cNvSpPr/>
          <p:nvPr userDrawn="1"/>
        </p:nvSpPr>
        <p:spPr>
          <a:xfrm>
            <a:off x="2892284"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004445" y="2623930"/>
            <a:ext cx="2986019" cy="344888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6">
            <a:extLst>
              <a:ext uri="{FF2B5EF4-FFF2-40B4-BE49-F238E27FC236}">
                <a16:creationId xmlns:a16="http://schemas.microsoft.com/office/drawing/2014/main" id="{F36B08A9-4F2C-4D72-A755-CBF0DAD5A4FC}"/>
              </a:ext>
            </a:extLst>
          </p:cNvPr>
          <p:cNvSpPr>
            <a:spLocks noGrp="1"/>
          </p:cNvSpPr>
          <p:nvPr>
            <p:ph type="pic" sz="quarter" idx="14"/>
          </p:nvPr>
        </p:nvSpPr>
        <p:spPr>
          <a:xfrm>
            <a:off x="6151738" y="1233487"/>
            <a:ext cx="246490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7CD8F79B-BFE6-4B3E-8853-5C61FDFF46D9}"/>
              </a:ext>
            </a:extLst>
          </p:cNvPr>
          <p:cNvSpPr/>
          <p:nvPr userDrawn="1"/>
        </p:nvSpPr>
        <p:spPr>
          <a:xfrm>
            <a:off x="8673131"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userDrawn="1"/>
        </p:nvSpPr>
        <p:spPr>
          <a:xfrm>
            <a:off x="8673130"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8786099" y="1333189"/>
            <a:ext cx="2984400" cy="1074410"/>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8786099" y="2623930"/>
            <a:ext cx="2984400" cy="344888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9618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7063827" y="1233488"/>
            <a:ext cx="4828135"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02FAA6CD-8686-4F0E-9F34-3D74AC34027E}"/>
              </a:ext>
            </a:extLst>
          </p:cNvPr>
          <p:cNvSpPr/>
          <p:nvPr userDrawn="1"/>
        </p:nvSpPr>
        <p:spPr>
          <a:xfrm>
            <a:off x="371476"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483636" y="1330963"/>
            <a:ext cx="2986019" cy="1076636"/>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Rectangle 9">
            <a:extLst>
              <a:ext uri="{FF2B5EF4-FFF2-40B4-BE49-F238E27FC236}">
                <a16:creationId xmlns:a16="http://schemas.microsoft.com/office/drawing/2014/main" id="{735AFBAA-25FF-494A-937E-3DFC5F737803}"/>
              </a:ext>
            </a:extLst>
          </p:cNvPr>
          <p:cNvSpPr/>
          <p:nvPr userDrawn="1"/>
        </p:nvSpPr>
        <p:spPr>
          <a:xfrm>
            <a:off x="371475"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483636" y="2623930"/>
            <a:ext cx="2986019" cy="344888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7CD8F79B-BFE6-4B3E-8853-5C61FDFF46D9}"/>
              </a:ext>
            </a:extLst>
          </p:cNvPr>
          <p:cNvSpPr/>
          <p:nvPr userDrawn="1"/>
        </p:nvSpPr>
        <p:spPr>
          <a:xfrm>
            <a:off x="3717652"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userDrawn="1"/>
        </p:nvSpPr>
        <p:spPr>
          <a:xfrm>
            <a:off x="3717651"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3830620" y="1333189"/>
            <a:ext cx="2984400" cy="1074410"/>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3830620" y="2623930"/>
            <a:ext cx="2984400" cy="344888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8851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436610" y="1779589"/>
            <a:ext cx="5318781" cy="2182811"/>
          </a:xfrm>
        </p:spPr>
        <p:txBody>
          <a:bodyPr anchor="b">
            <a:normAutofit/>
          </a:bodyPr>
          <a:lstStyle>
            <a:lvl1pPr algn="ctr">
              <a:defRPr sz="54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436610" y="4079083"/>
            <a:ext cx="5318781" cy="976311"/>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550443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1152048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8" y="2910543"/>
            <a:ext cx="5058000" cy="518457"/>
          </a:xfrm>
        </p:spPr>
        <p:txBody>
          <a:bodyPr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261798" y="3523420"/>
            <a:ext cx="5058000" cy="2181641"/>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895142" y="2910543"/>
            <a:ext cx="5058397" cy="518457"/>
          </a:xfrm>
        </p:spPr>
        <p:txBody>
          <a:bodyPr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895142" y="3523420"/>
            <a:ext cx="5058397" cy="2181641"/>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864194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B43705-0B3F-4F77-A8BB-08EC09D36A56}"/>
              </a:ext>
            </a:extLst>
          </p:cNvPr>
          <p:cNvSpPr/>
          <p:nvPr userDrawn="1"/>
        </p:nvSpPr>
        <p:spPr>
          <a:xfrm>
            <a:off x="0" y="0"/>
            <a:ext cx="12192000" cy="2146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lvl1pPr algn="ctr">
              <a:defRPr>
                <a:solidFill>
                  <a:schemeClr val="bg1"/>
                </a:solidFill>
              </a:defRPr>
            </a:lvl1p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7" y="3634443"/>
            <a:ext cx="5630165" cy="518457"/>
          </a:xfrm>
        </p:spPr>
        <p:txBody>
          <a:bodyPr anchor="ctr">
            <a:normAutofit/>
          </a:bodyP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261797" y="4247320"/>
            <a:ext cx="5630165" cy="1953455"/>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71476" y="3634443"/>
            <a:ext cx="5582064" cy="518457"/>
          </a:xfrm>
        </p:spPr>
        <p:txBody>
          <a:bodyPr anchor="ct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71476" y="4247320"/>
            <a:ext cx="5582064" cy="1953455"/>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6">
            <a:extLst>
              <a:ext uri="{FF2B5EF4-FFF2-40B4-BE49-F238E27FC236}">
                <a16:creationId xmlns:a16="http://schemas.microsoft.com/office/drawing/2014/main" id="{16CD8AAD-701B-4F23-AB47-6FC680787135}"/>
              </a:ext>
            </a:extLst>
          </p:cNvPr>
          <p:cNvSpPr>
            <a:spLocks noGrp="1"/>
          </p:cNvSpPr>
          <p:nvPr>
            <p:ph type="pic" sz="quarter" idx="13"/>
          </p:nvPr>
        </p:nvSpPr>
        <p:spPr>
          <a:xfrm>
            <a:off x="371476" y="1593851"/>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6" name="Picture Placeholder 6">
            <a:extLst>
              <a:ext uri="{FF2B5EF4-FFF2-40B4-BE49-F238E27FC236}">
                <a16:creationId xmlns:a16="http://schemas.microsoft.com/office/drawing/2014/main" id="{2B9551A7-E41A-4D0E-925B-71270CA0F339}"/>
              </a:ext>
            </a:extLst>
          </p:cNvPr>
          <p:cNvSpPr>
            <a:spLocks noGrp="1"/>
          </p:cNvSpPr>
          <p:nvPr>
            <p:ph type="pic" sz="quarter" idx="14"/>
          </p:nvPr>
        </p:nvSpPr>
        <p:spPr>
          <a:xfrm>
            <a:off x="6281738" y="1593850"/>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815424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90C1024-E4C7-44C6-ADC4-870B3D482C3F}"/>
              </a:ext>
            </a:extLst>
          </p:cNvPr>
          <p:cNvSpPr/>
          <p:nvPr userDrawn="1"/>
        </p:nvSpPr>
        <p:spPr>
          <a:xfrm>
            <a:off x="6441279" y="3761720"/>
            <a:ext cx="5446800" cy="24009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B43705-0B3F-4F77-A8BB-08EC09D36A56}"/>
              </a:ext>
            </a:extLst>
          </p:cNvPr>
          <p:cNvSpPr/>
          <p:nvPr userDrawn="1"/>
        </p:nvSpPr>
        <p:spPr>
          <a:xfrm>
            <a:off x="371474" y="1271588"/>
            <a:ext cx="5445125" cy="24009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lvl1pPr algn="l">
              <a:defRPr>
                <a:solidFill>
                  <a:schemeClr val="tx1"/>
                </a:solidFill>
              </a:defRPr>
            </a:lvl1p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610169" y="3956706"/>
            <a:ext cx="5109021" cy="518457"/>
          </a:xfrm>
        </p:spPr>
        <p:txBody>
          <a:bodyPr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610169" y="4569583"/>
            <a:ext cx="5109021" cy="1412117"/>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539836" y="1462743"/>
            <a:ext cx="5108400" cy="518457"/>
          </a:xfrm>
        </p:spPr>
        <p:txBody>
          <a:bodyPr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539836" y="2075621"/>
            <a:ext cx="5108400" cy="1391480"/>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6">
            <a:extLst>
              <a:ext uri="{FF2B5EF4-FFF2-40B4-BE49-F238E27FC236}">
                <a16:creationId xmlns:a16="http://schemas.microsoft.com/office/drawing/2014/main" id="{9DFBCB44-5019-402B-BEC3-12F7F5526F0E}"/>
              </a:ext>
            </a:extLst>
          </p:cNvPr>
          <p:cNvSpPr>
            <a:spLocks noGrp="1"/>
          </p:cNvSpPr>
          <p:nvPr>
            <p:ph type="pic" sz="quarter" idx="13"/>
          </p:nvPr>
        </p:nvSpPr>
        <p:spPr>
          <a:xfrm>
            <a:off x="5880101" y="1271588"/>
            <a:ext cx="60120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8" name="Picture Placeholder 6">
            <a:extLst>
              <a:ext uri="{FF2B5EF4-FFF2-40B4-BE49-F238E27FC236}">
                <a16:creationId xmlns:a16="http://schemas.microsoft.com/office/drawing/2014/main" id="{8CD826C9-080C-4638-B261-376BD8B31622}"/>
              </a:ext>
            </a:extLst>
          </p:cNvPr>
          <p:cNvSpPr>
            <a:spLocks noGrp="1"/>
          </p:cNvSpPr>
          <p:nvPr>
            <p:ph type="pic" sz="quarter" idx="14"/>
          </p:nvPr>
        </p:nvSpPr>
        <p:spPr>
          <a:xfrm>
            <a:off x="371475" y="3758268"/>
            <a:ext cx="60118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5654903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1233488"/>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319837" y="2227263"/>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85661614-E5E5-43DF-A12A-7BE84E58EE3B}"/>
              </a:ext>
            </a:extLst>
          </p:cNvPr>
          <p:cNvSpPr/>
          <p:nvPr userDrawn="1"/>
        </p:nvSpPr>
        <p:spPr>
          <a:xfrm>
            <a:off x="371475" y="5271760"/>
            <a:ext cx="5572125" cy="929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161B260-71A2-402A-A38D-FE2C484B7F99}"/>
              </a:ext>
            </a:extLst>
          </p:cNvPr>
          <p:cNvSpPr/>
          <p:nvPr userDrawn="1"/>
        </p:nvSpPr>
        <p:spPr>
          <a:xfrm>
            <a:off x="6319836" y="1233488"/>
            <a:ext cx="5572125" cy="9290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534987" y="5380667"/>
            <a:ext cx="5245100" cy="711200"/>
          </a:xfrm>
        </p:spPr>
        <p:txBody>
          <a:bodyPr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483348" y="1342395"/>
            <a:ext cx="5245100" cy="711200"/>
          </a:xfrm>
        </p:spPr>
        <p:txBody>
          <a:bodyPr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2878641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451739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9" y="164210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0"/>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F9F3577-4130-4F32-9302-DA8838D30560}"/>
              </a:ext>
            </a:extLst>
          </p:cNvPr>
          <p:cNvSpPr/>
          <p:nvPr userDrawn="1"/>
        </p:nvSpPr>
        <p:spPr>
          <a:xfrm>
            <a:off x="10337800" y="5122548"/>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571500"/>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2429505"/>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26818698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1932303"/>
            <a:ext cx="12192000" cy="29171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1470977"/>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1462403"/>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545147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noProof="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8" y="591502"/>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noProof="0"/>
              <a:t>Add your text here</a:t>
            </a:r>
          </a:p>
        </p:txBody>
      </p:sp>
      <p:grpSp>
        <p:nvGrpSpPr>
          <p:cNvPr id="14" name="Group 13">
            <a:extLst>
              <a:ext uri="{FF2B5EF4-FFF2-40B4-BE49-F238E27FC236}">
                <a16:creationId xmlns:a16="http://schemas.microsoft.com/office/drawing/2014/main" id="{AF4B4D45-80E3-42F8-B437-4182608210C3}"/>
              </a:ext>
            </a:extLst>
          </p:cNvPr>
          <p:cNvGrpSpPr/>
          <p:nvPr userDrawn="1"/>
        </p:nvGrpSpPr>
        <p:grpSpPr>
          <a:xfrm>
            <a:off x="5387974" y="422433"/>
            <a:ext cx="644525" cy="973138"/>
            <a:chOff x="371475" y="671713"/>
            <a:chExt cx="496540" cy="836738"/>
          </a:xfrm>
          <a:solidFill>
            <a:schemeClr val="accent6"/>
          </a:solidFill>
        </p:grpSpPr>
        <p:sp>
          <p:nvSpPr>
            <p:cNvPr id="15" name="Rectangle 14">
              <a:extLst>
                <a:ext uri="{FF2B5EF4-FFF2-40B4-BE49-F238E27FC236}">
                  <a16:creationId xmlns:a16="http://schemas.microsoft.com/office/drawing/2014/main" id="{D670E361-AF23-4722-9250-CCF26B3C5884}"/>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BDE16CED-9FCD-4407-99EF-FFBE689DA9F1}"/>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7" name="Group 16">
            <a:extLst>
              <a:ext uri="{FF2B5EF4-FFF2-40B4-BE49-F238E27FC236}">
                <a16:creationId xmlns:a16="http://schemas.microsoft.com/office/drawing/2014/main" id="{FA147081-5AFB-463F-B27C-7A0C4CA0573B}"/>
              </a:ext>
            </a:extLst>
          </p:cNvPr>
          <p:cNvGrpSpPr/>
          <p:nvPr userDrawn="1"/>
        </p:nvGrpSpPr>
        <p:grpSpPr>
          <a:xfrm flipH="1">
            <a:off x="6248401" y="5451475"/>
            <a:ext cx="644525" cy="973138"/>
            <a:chOff x="371475" y="671713"/>
            <a:chExt cx="496540" cy="836738"/>
          </a:xfrm>
          <a:solidFill>
            <a:schemeClr val="accent6"/>
          </a:solidFill>
        </p:grpSpPr>
        <p:sp>
          <p:nvSpPr>
            <p:cNvPr id="18" name="Rectangle 17">
              <a:extLst>
                <a:ext uri="{FF2B5EF4-FFF2-40B4-BE49-F238E27FC236}">
                  <a16:creationId xmlns:a16="http://schemas.microsoft.com/office/drawing/2014/main" id="{AE24567E-B0AE-4E55-A5FB-3019A9598162}"/>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18">
              <a:extLst>
                <a:ext uri="{FF2B5EF4-FFF2-40B4-BE49-F238E27FC236}">
                  <a16:creationId xmlns:a16="http://schemas.microsoft.com/office/drawing/2014/main" id="{4918E6C0-B582-4943-9462-FE9740846585}"/>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493388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0" y="0"/>
            <a:ext cx="6019200"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172201" y="0"/>
            <a:ext cx="6019799"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33037322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0"/>
            <a:ext cx="5372096"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260350"/>
            <a:ext cx="5618153"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20" name="Rectangle 19">
            <a:extLst>
              <a:ext uri="{FF2B5EF4-FFF2-40B4-BE49-F238E27FC236}">
                <a16:creationId xmlns:a16="http://schemas.microsoft.com/office/drawing/2014/main" id="{97E2F46B-C34E-40D3-9D43-BBA43EDFC924}"/>
              </a:ext>
            </a:extLst>
          </p:cNvPr>
          <p:cNvSpPr/>
          <p:nvPr userDrawn="1"/>
        </p:nvSpPr>
        <p:spPr>
          <a:xfrm>
            <a:off x="6819906" y="-18257"/>
            <a:ext cx="5372096"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80147" y="260350"/>
            <a:ext cx="5619600"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36337101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24" name="Rectangle 23">
            <a:extLst>
              <a:ext uri="{FF2B5EF4-FFF2-40B4-BE49-F238E27FC236}">
                <a16:creationId xmlns:a16="http://schemas.microsoft.com/office/drawing/2014/main" id="{E2950CCA-59F9-4C47-A5BA-294E9EDCBABE}"/>
              </a:ext>
            </a:extLst>
          </p:cNvPr>
          <p:cNvSpPr/>
          <p:nvPr userDrawn="1"/>
        </p:nvSpPr>
        <p:spPr>
          <a:xfrm>
            <a:off x="371475" y="1233488"/>
            <a:ext cx="2776354"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EB5BF167-B9E6-4F02-9FA8-3CA79D552F0E}"/>
              </a:ext>
            </a:extLst>
          </p:cNvPr>
          <p:cNvSpPr/>
          <p:nvPr userDrawn="1"/>
        </p:nvSpPr>
        <p:spPr>
          <a:xfrm>
            <a:off x="3286186" y="1233488"/>
            <a:ext cx="2776354" cy="49672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B48694DE-D82B-49DB-8A45-D1DD4C9BCEF1}"/>
              </a:ext>
            </a:extLst>
          </p:cNvPr>
          <p:cNvSpPr/>
          <p:nvPr userDrawn="1"/>
        </p:nvSpPr>
        <p:spPr>
          <a:xfrm>
            <a:off x="6200897" y="1233488"/>
            <a:ext cx="2776354" cy="4967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07C1370-8D38-4641-8D37-30A1218A4372}"/>
              </a:ext>
            </a:extLst>
          </p:cNvPr>
          <p:cNvSpPr/>
          <p:nvPr userDrawn="1"/>
        </p:nvSpPr>
        <p:spPr>
          <a:xfrm>
            <a:off x="9115608" y="1246188"/>
            <a:ext cx="2776354" cy="49672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CE3EDDE5-9B23-44D7-8546-0B2365B42B16}"/>
              </a:ext>
            </a:extLst>
          </p:cNvPr>
          <p:cNvCxnSpPr/>
          <p:nvPr userDrawn="1"/>
        </p:nvCxnSpPr>
        <p:spPr>
          <a:xfrm>
            <a:off x="591252"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9D259D5-D3C0-4B60-B2D9-9B6DFFD270D8}"/>
              </a:ext>
            </a:extLst>
          </p:cNvPr>
          <p:cNvCxnSpPr/>
          <p:nvPr userDrawn="1"/>
        </p:nvCxnSpPr>
        <p:spPr>
          <a:xfrm>
            <a:off x="3505963"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710C392-9E34-4640-AC70-210A1B8C47B5}"/>
              </a:ext>
            </a:extLst>
          </p:cNvPr>
          <p:cNvCxnSpPr/>
          <p:nvPr userDrawn="1"/>
        </p:nvCxnSpPr>
        <p:spPr>
          <a:xfrm>
            <a:off x="6420674"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7A92E0B-B060-48FA-A650-36894FF4B216}"/>
              </a:ext>
            </a:extLst>
          </p:cNvPr>
          <p:cNvCxnSpPr/>
          <p:nvPr userDrawn="1"/>
        </p:nvCxnSpPr>
        <p:spPr>
          <a:xfrm>
            <a:off x="9335385"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Picture Placeholder 33">
            <a:extLst>
              <a:ext uri="{FF2B5EF4-FFF2-40B4-BE49-F238E27FC236}">
                <a16:creationId xmlns:a16="http://schemas.microsoft.com/office/drawing/2014/main" id="{D9056F2B-EAFD-4A57-BB92-D14816C84DDE}"/>
              </a:ext>
            </a:extLst>
          </p:cNvPr>
          <p:cNvSpPr>
            <a:spLocks noGrp="1"/>
          </p:cNvSpPr>
          <p:nvPr>
            <p:ph type="pic" sz="quarter" idx="13"/>
          </p:nvPr>
        </p:nvSpPr>
        <p:spPr>
          <a:xfrm>
            <a:off x="876300" y="1739900"/>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5" name="Picture Placeholder 33">
            <a:extLst>
              <a:ext uri="{FF2B5EF4-FFF2-40B4-BE49-F238E27FC236}">
                <a16:creationId xmlns:a16="http://schemas.microsoft.com/office/drawing/2014/main" id="{E65006DE-F797-4019-BB72-F484F9FE7E58}"/>
              </a:ext>
            </a:extLst>
          </p:cNvPr>
          <p:cNvSpPr>
            <a:spLocks noGrp="1"/>
          </p:cNvSpPr>
          <p:nvPr>
            <p:ph type="pic" sz="quarter" idx="14"/>
          </p:nvPr>
        </p:nvSpPr>
        <p:spPr>
          <a:xfrm>
            <a:off x="3829813" y="4263232"/>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6" name="Picture Placeholder 33">
            <a:extLst>
              <a:ext uri="{FF2B5EF4-FFF2-40B4-BE49-F238E27FC236}">
                <a16:creationId xmlns:a16="http://schemas.microsoft.com/office/drawing/2014/main" id="{0947D252-5545-4406-8764-B7712464DA56}"/>
              </a:ext>
            </a:extLst>
          </p:cNvPr>
          <p:cNvSpPr>
            <a:spLocks noGrp="1"/>
          </p:cNvSpPr>
          <p:nvPr>
            <p:ph type="pic" sz="quarter" idx="15"/>
          </p:nvPr>
        </p:nvSpPr>
        <p:spPr>
          <a:xfrm>
            <a:off x="6744524" y="1739900"/>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8" name="Picture Placeholder 33">
            <a:extLst>
              <a:ext uri="{FF2B5EF4-FFF2-40B4-BE49-F238E27FC236}">
                <a16:creationId xmlns:a16="http://schemas.microsoft.com/office/drawing/2014/main" id="{DD89F80C-C1D7-4F63-BAD2-F4EE1F9A162F}"/>
              </a:ext>
            </a:extLst>
          </p:cNvPr>
          <p:cNvSpPr>
            <a:spLocks noGrp="1"/>
          </p:cNvSpPr>
          <p:nvPr>
            <p:ph type="pic" sz="quarter" idx="17"/>
          </p:nvPr>
        </p:nvSpPr>
        <p:spPr>
          <a:xfrm>
            <a:off x="9659235" y="4263232"/>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40" name="Text Placeholder 39">
            <a:extLst>
              <a:ext uri="{FF2B5EF4-FFF2-40B4-BE49-F238E27FC236}">
                <a16:creationId xmlns:a16="http://schemas.microsoft.com/office/drawing/2014/main" id="{08BBFEC8-B6BE-4768-9284-26D98C06FFC4}"/>
              </a:ext>
            </a:extLst>
          </p:cNvPr>
          <p:cNvSpPr>
            <a:spLocks noGrp="1"/>
          </p:cNvSpPr>
          <p:nvPr>
            <p:ph type="body" sz="quarter" idx="18" hasCustomPrompt="1"/>
          </p:nvPr>
        </p:nvSpPr>
        <p:spPr>
          <a:xfrm>
            <a:off x="590550" y="3949700"/>
            <a:ext cx="2336800" cy="1854200"/>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D12C79C2-427D-418B-8FFA-C27D8F2C986B}"/>
              </a:ext>
            </a:extLst>
          </p:cNvPr>
          <p:cNvSpPr>
            <a:spLocks noGrp="1"/>
          </p:cNvSpPr>
          <p:nvPr>
            <p:ph type="body" sz="quarter" idx="19" hasCustomPrompt="1"/>
          </p:nvPr>
        </p:nvSpPr>
        <p:spPr>
          <a:xfrm>
            <a:off x="3505963" y="1595835"/>
            <a:ext cx="2336800" cy="1854200"/>
          </a:xfrm>
        </p:spPr>
        <p:txBody>
          <a:bodyPr anchor="b">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0FD568C4-A06D-4A56-B7D6-AF338F5C329A}"/>
              </a:ext>
            </a:extLst>
          </p:cNvPr>
          <p:cNvSpPr>
            <a:spLocks noGrp="1"/>
          </p:cNvSpPr>
          <p:nvPr>
            <p:ph type="body" sz="quarter" idx="20" hasCustomPrompt="1"/>
          </p:nvPr>
        </p:nvSpPr>
        <p:spPr>
          <a:xfrm>
            <a:off x="6420674" y="3949700"/>
            <a:ext cx="2336800" cy="1854200"/>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3" name="Text Placeholder 39">
            <a:extLst>
              <a:ext uri="{FF2B5EF4-FFF2-40B4-BE49-F238E27FC236}">
                <a16:creationId xmlns:a16="http://schemas.microsoft.com/office/drawing/2014/main" id="{76B41443-1233-4172-B61C-7CC516D88802}"/>
              </a:ext>
            </a:extLst>
          </p:cNvPr>
          <p:cNvSpPr>
            <a:spLocks noGrp="1"/>
          </p:cNvSpPr>
          <p:nvPr>
            <p:ph type="body" sz="quarter" idx="21" hasCustomPrompt="1"/>
          </p:nvPr>
        </p:nvSpPr>
        <p:spPr>
          <a:xfrm>
            <a:off x="9335385" y="1595835"/>
            <a:ext cx="2336800" cy="1854200"/>
          </a:xfrm>
        </p:spPr>
        <p:txBody>
          <a:bodyPr anchor="b">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21080789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B607F24-5B01-4964-9736-E876BC347E5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6168473" cy="758824"/>
          </a:xfrm>
        </p:spPr>
        <p:txBody>
          <a:bodyPr/>
          <a:lstStyle/>
          <a:p>
            <a:r>
              <a:rPr lang="en-US"/>
              <a:t>Click to edit Master title style</a:t>
            </a:r>
            <a:endParaRPr lang="en-US" dirty="0"/>
          </a:p>
        </p:txBody>
      </p:sp>
      <p:sp>
        <p:nvSpPr>
          <p:cNvPr id="24" name="Rectangle 23">
            <a:extLst>
              <a:ext uri="{FF2B5EF4-FFF2-40B4-BE49-F238E27FC236}">
                <a16:creationId xmlns:a16="http://schemas.microsoft.com/office/drawing/2014/main" id="{E2950CCA-59F9-4C47-A5BA-294E9EDCBABE}"/>
              </a:ext>
            </a:extLst>
          </p:cNvPr>
          <p:cNvSpPr/>
          <p:nvPr userDrawn="1"/>
        </p:nvSpPr>
        <p:spPr>
          <a:xfrm>
            <a:off x="6769101" y="0"/>
            <a:ext cx="2711082"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44232AA-36A1-4A85-8868-9D12848EB106}"/>
              </a:ext>
            </a:extLst>
          </p:cNvPr>
          <p:cNvSpPr/>
          <p:nvPr userDrawn="1"/>
        </p:nvSpPr>
        <p:spPr>
          <a:xfrm>
            <a:off x="9480918" y="2286000"/>
            <a:ext cx="2711082"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0B045D93-056D-486E-A634-890ECB9AF9C2}"/>
              </a:ext>
            </a:extLst>
          </p:cNvPr>
          <p:cNvSpPr/>
          <p:nvPr userDrawn="1"/>
        </p:nvSpPr>
        <p:spPr>
          <a:xfrm>
            <a:off x="6769100" y="4572000"/>
            <a:ext cx="2711082" cy="228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67CD5E4-19A9-4EFD-BBF1-2B1FBC9BB9BD}"/>
              </a:ext>
            </a:extLst>
          </p:cNvPr>
          <p:cNvSpPr/>
          <p:nvPr userDrawn="1"/>
        </p:nvSpPr>
        <p:spPr>
          <a:xfrm>
            <a:off x="9480918" y="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AA533582-AC3E-4F3B-9602-085EB97AD294}"/>
              </a:ext>
            </a:extLst>
          </p:cNvPr>
          <p:cNvSpPr/>
          <p:nvPr userDrawn="1"/>
        </p:nvSpPr>
        <p:spPr>
          <a:xfrm>
            <a:off x="6768364" y="2286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F0B1BD9-4AC2-4549-9001-383664C7F224}"/>
              </a:ext>
            </a:extLst>
          </p:cNvPr>
          <p:cNvSpPr/>
          <p:nvPr userDrawn="1"/>
        </p:nvSpPr>
        <p:spPr>
          <a:xfrm>
            <a:off x="9480918" y="4572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a:extLst>
              <a:ext uri="{FF2B5EF4-FFF2-40B4-BE49-F238E27FC236}">
                <a16:creationId xmlns:a16="http://schemas.microsoft.com/office/drawing/2014/main" id="{32B2DC05-AAD7-458D-B737-BE8CCA1FFA99}"/>
              </a:ext>
            </a:extLst>
          </p:cNvPr>
          <p:cNvSpPr/>
          <p:nvPr userDrawn="1"/>
        </p:nvSpPr>
        <p:spPr>
          <a:xfrm rot="5400000">
            <a:off x="9422986" y="1050373"/>
            <a:ext cx="298174" cy="18525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Isosceles Triangle 38">
            <a:extLst>
              <a:ext uri="{FF2B5EF4-FFF2-40B4-BE49-F238E27FC236}">
                <a16:creationId xmlns:a16="http://schemas.microsoft.com/office/drawing/2014/main" id="{E423C01B-EB10-48EF-8F1C-C2A7E1923E3E}"/>
              </a:ext>
            </a:extLst>
          </p:cNvPr>
          <p:cNvSpPr/>
          <p:nvPr userDrawn="1"/>
        </p:nvSpPr>
        <p:spPr>
          <a:xfrm rot="16200000">
            <a:off x="9238100" y="3336373"/>
            <a:ext cx="298174" cy="18525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Isosceles Triangle 43">
            <a:extLst>
              <a:ext uri="{FF2B5EF4-FFF2-40B4-BE49-F238E27FC236}">
                <a16:creationId xmlns:a16="http://schemas.microsoft.com/office/drawing/2014/main" id="{BB0D5D5D-BB46-489A-A006-03E52FDA0AB6}"/>
              </a:ext>
            </a:extLst>
          </p:cNvPr>
          <p:cNvSpPr/>
          <p:nvPr userDrawn="1"/>
        </p:nvSpPr>
        <p:spPr>
          <a:xfrm rot="5400000">
            <a:off x="9422986" y="5622373"/>
            <a:ext cx="298174" cy="18525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Picture Placeholder 33">
            <a:extLst>
              <a:ext uri="{FF2B5EF4-FFF2-40B4-BE49-F238E27FC236}">
                <a16:creationId xmlns:a16="http://schemas.microsoft.com/office/drawing/2014/main" id="{2D0DCA06-9544-45C9-BE22-EBB853AE757C}"/>
              </a:ext>
            </a:extLst>
          </p:cNvPr>
          <p:cNvSpPr>
            <a:spLocks noGrp="1"/>
          </p:cNvSpPr>
          <p:nvPr>
            <p:ph type="pic" sz="quarter" idx="13"/>
          </p:nvPr>
        </p:nvSpPr>
        <p:spPr>
          <a:xfrm>
            <a:off x="10133588" y="561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6" name="Picture Placeholder 33">
            <a:extLst>
              <a:ext uri="{FF2B5EF4-FFF2-40B4-BE49-F238E27FC236}">
                <a16:creationId xmlns:a16="http://schemas.microsoft.com/office/drawing/2014/main" id="{21403A13-F195-405D-B352-4B77969E358B}"/>
              </a:ext>
            </a:extLst>
          </p:cNvPr>
          <p:cNvSpPr>
            <a:spLocks noGrp="1"/>
          </p:cNvSpPr>
          <p:nvPr>
            <p:ph type="pic" sz="quarter" idx="14"/>
          </p:nvPr>
        </p:nvSpPr>
        <p:spPr>
          <a:xfrm>
            <a:off x="7421034" y="2847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7" name="Picture Placeholder 33">
            <a:extLst>
              <a:ext uri="{FF2B5EF4-FFF2-40B4-BE49-F238E27FC236}">
                <a16:creationId xmlns:a16="http://schemas.microsoft.com/office/drawing/2014/main" id="{390C9BE2-4328-41D9-82FB-F6FEE7026C55}"/>
              </a:ext>
            </a:extLst>
          </p:cNvPr>
          <p:cNvSpPr>
            <a:spLocks noGrp="1"/>
          </p:cNvSpPr>
          <p:nvPr>
            <p:ph type="pic" sz="quarter" idx="15"/>
          </p:nvPr>
        </p:nvSpPr>
        <p:spPr>
          <a:xfrm>
            <a:off x="10133588" y="5133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6168473" cy="5624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Text Placeholder 39">
            <a:extLst>
              <a:ext uri="{FF2B5EF4-FFF2-40B4-BE49-F238E27FC236}">
                <a16:creationId xmlns:a16="http://schemas.microsoft.com/office/drawing/2014/main" id="{1EE624A7-7FE4-44DC-B710-D995C25C9CEA}"/>
              </a:ext>
            </a:extLst>
          </p:cNvPr>
          <p:cNvSpPr>
            <a:spLocks noGrp="1"/>
          </p:cNvSpPr>
          <p:nvPr>
            <p:ph type="body" sz="quarter" idx="18" hasCustomPrompt="1"/>
          </p:nvPr>
        </p:nvSpPr>
        <p:spPr>
          <a:xfrm>
            <a:off x="6956242" y="215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18" name="Text Placeholder 39">
            <a:extLst>
              <a:ext uri="{FF2B5EF4-FFF2-40B4-BE49-F238E27FC236}">
                <a16:creationId xmlns:a16="http://schemas.microsoft.com/office/drawing/2014/main" id="{34CC27D1-7AB7-4922-81C5-41E9C01BAAE1}"/>
              </a:ext>
            </a:extLst>
          </p:cNvPr>
          <p:cNvSpPr>
            <a:spLocks noGrp="1"/>
          </p:cNvSpPr>
          <p:nvPr>
            <p:ph type="body" sz="quarter" idx="19" hasCustomPrompt="1"/>
          </p:nvPr>
        </p:nvSpPr>
        <p:spPr>
          <a:xfrm>
            <a:off x="9668059" y="2501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19" name="Text Placeholder 39">
            <a:extLst>
              <a:ext uri="{FF2B5EF4-FFF2-40B4-BE49-F238E27FC236}">
                <a16:creationId xmlns:a16="http://schemas.microsoft.com/office/drawing/2014/main" id="{03F0CFEB-33B8-47FE-BC44-44AF273543D5}"/>
              </a:ext>
            </a:extLst>
          </p:cNvPr>
          <p:cNvSpPr>
            <a:spLocks noGrp="1"/>
          </p:cNvSpPr>
          <p:nvPr>
            <p:ph type="body" sz="quarter" idx="20" hasCustomPrompt="1"/>
          </p:nvPr>
        </p:nvSpPr>
        <p:spPr>
          <a:xfrm>
            <a:off x="6956241" y="4787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2014259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1A59197-7C21-44E6-8A97-DE0ABD1E6909}"/>
              </a:ext>
            </a:extLst>
          </p:cNvPr>
          <p:cNvSpPr/>
          <p:nvPr userDrawn="1"/>
        </p:nvSpPr>
        <p:spPr>
          <a:xfrm>
            <a:off x="0" y="0"/>
            <a:ext cx="64135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016500" y="472281"/>
            <a:ext cx="7175500" cy="591343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71476" y="1779589"/>
            <a:ext cx="4416424" cy="2182811"/>
          </a:xfrm>
        </p:spPr>
        <p:txBody>
          <a:bodyPr anchor="b">
            <a:normAutofit/>
          </a:bodyPr>
          <a:lstStyle>
            <a:lvl1pPr algn="l">
              <a:defRPr sz="54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71476" y="4079083"/>
            <a:ext cx="4416424" cy="976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C1626B81-8882-4179-8C3A-BEA9BBEF2A62}"/>
              </a:ext>
            </a:extLst>
          </p:cNvPr>
          <p:cNvSpPr/>
          <p:nvPr userDrawn="1"/>
        </p:nvSpPr>
        <p:spPr>
          <a:xfrm>
            <a:off x="5021263" y="368300"/>
            <a:ext cx="3159760" cy="1166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4836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11520487" cy="304975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sp>
        <p:nvSpPr>
          <p:cNvPr id="20" name="Picture Placeholder 33">
            <a:extLst>
              <a:ext uri="{FF2B5EF4-FFF2-40B4-BE49-F238E27FC236}">
                <a16:creationId xmlns:a16="http://schemas.microsoft.com/office/drawing/2014/main" id="{917F3183-F8DC-409E-BDAF-E3190E5CC10A}"/>
              </a:ext>
            </a:extLst>
          </p:cNvPr>
          <p:cNvSpPr>
            <a:spLocks noGrp="1"/>
          </p:cNvSpPr>
          <p:nvPr>
            <p:ph type="pic" sz="quarter" idx="13"/>
          </p:nvPr>
        </p:nvSpPr>
        <p:spPr>
          <a:xfrm>
            <a:off x="1466711"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5" name="Picture Placeholder 33">
            <a:extLst>
              <a:ext uri="{FF2B5EF4-FFF2-40B4-BE49-F238E27FC236}">
                <a16:creationId xmlns:a16="http://schemas.microsoft.com/office/drawing/2014/main" id="{8DCF90EE-8A0F-46BB-A8EC-27CB7826EB0D}"/>
              </a:ext>
            </a:extLst>
          </p:cNvPr>
          <p:cNvSpPr>
            <a:spLocks noGrp="1"/>
          </p:cNvSpPr>
          <p:nvPr>
            <p:ph type="pic" sz="quarter" idx="17"/>
          </p:nvPr>
        </p:nvSpPr>
        <p:spPr>
          <a:xfrm>
            <a:off x="4108135"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6" name="Picture Placeholder 33">
            <a:extLst>
              <a:ext uri="{FF2B5EF4-FFF2-40B4-BE49-F238E27FC236}">
                <a16:creationId xmlns:a16="http://schemas.microsoft.com/office/drawing/2014/main" id="{4B6BCE84-A7A7-4701-966F-9F969C523C51}"/>
              </a:ext>
            </a:extLst>
          </p:cNvPr>
          <p:cNvSpPr>
            <a:spLocks noGrp="1"/>
          </p:cNvSpPr>
          <p:nvPr>
            <p:ph type="pic" sz="quarter" idx="18"/>
          </p:nvPr>
        </p:nvSpPr>
        <p:spPr>
          <a:xfrm>
            <a:off x="6749558"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7" name="Picture Placeholder 33">
            <a:extLst>
              <a:ext uri="{FF2B5EF4-FFF2-40B4-BE49-F238E27FC236}">
                <a16:creationId xmlns:a16="http://schemas.microsoft.com/office/drawing/2014/main" id="{2F810615-16AA-4D3F-93BB-1074BABE1234}"/>
              </a:ext>
            </a:extLst>
          </p:cNvPr>
          <p:cNvSpPr>
            <a:spLocks noGrp="1"/>
          </p:cNvSpPr>
          <p:nvPr>
            <p:ph type="pic" sz="quarter" idx="19"/>
          </p:nvPr>
        </p:nvSpPr>
        <p:spPr>
          <a:xfrm>
            <a:off x="9435088"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32" name="Rectangle 31">
            <a:extLst>
              <a:ext uri="{FF2B5EF4-FFF2-40B4-BE49-F238E27FC236}">
                <a16:creationId xmlns:a16="http://schemas.microsoft.com/office/drawing/2014/main" id="{E9E999B4-BC91-4EF5-915C-59E58E141134}"/>
              </a:ext>
            </a:extLst>
          </p:cNvPr>
          <p:cNvSpPr/>
          <p:nvPr userDrawn="1"/>
        </p:nvSpPr>
        <p:spPr>
          <a:xfrm>
            <a:off x="979920" y="4514247"/>
            <a:ext cx="2379325" cy="16865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8E3D72D1-545E-4FA9-B18F-DBE257DA9472}"/>
              </a:ext>
            </a:extLst>
          </p:cNvPr>
          <p:cNvSpPr/>
          <p:nvPr userDrawn="1"/>
        </p:nvSpPr>
        <p:spPr>
          <a:xfrm>
            <a:off x="3621344" y="4514247"/>
            <a:ext cx="2379325" cy="1686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A1FF2C74-7F94-4D15-9530-4844CA0ABABA}"/>
              </a:ext>
            </a:extLst>
          </p:cNvPr>
          <p:cNvSpPr/>
          <p:nvPr userDrawn="1"/>
        </p:nvSpPr>
        <p:spPr>
          <a:xfrm>
            <a:off x="6262766" y="4514247"/>
            <a:ext cx="2379325" cy="16865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65048BF-5755-467D-94DA-799CD1A9ED70}"/>
              </a:ext>
            </a:extLst>
          </p:cNvPr>
          <p:cNvSpPr/>
          <p:nvPr userDrawn="1"/>
        </p:nvSpPr>
        <p:spPr>
          <a:xfrm>
            <a:off x="8904188" y="4514247"/>
            <a:ext cx="2379325" cy="16865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39">
            <a:extLst>
              <a:ext uri="{FF2B5EF4-FFF2-40B4-BE49-F238E27FC236}">
                <a16:creationId xmlns:a16="http://schemas.microsoft.com/office/drawing/2014/main" id="{3C8488B4-AC1B-43A6-A416-3F5BC72456F9}"/>
              </a:ext>
            </a:extLst>
          </p:cNvPr>
          <p:cNvSpPr>
            <a:spLocks noGrp="1"/>
          </p:cNvSpPr>
          <p:nvPr>
            <p:ph type="body" sz="quarter" idx="20" hasCustomPrompt="1"/>
          </p:nvPr>
        </p:nvSpPr>
        <p:spPr>
          <a:xfrm>
            <a:off x="1091465"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950DB978-3832-472D-9958-42D6A712EA6B}"/>
              </a:ext>
            </a:extLst>
          </p:cNvPr>
          <p:cNvSpPr>
            <a:spLocks noGrp="1"/>
          </p:cNvSpPr>
          <p:nvPr>
            <p:ph type="body" sz="quarter" idx="21" hasCustomPrompt="1"/>
          </p:nvPr>
        </p:nvSpPr>
        <p:spPr>
          <a:xfrm>
            <a:off x="3732888"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7A9C8821-D3DD-40C3-83BD-38D190405711}"/>
              </a:ext>
            </a:extLst>
          </p:cNvPr>
          <p:cNvSpPr>
            <a:spLocks noGrp="1"/>
          </p:cNvSpPr>
          <p:nvPr>
            <p:ph type="body" sz="quarter" idx="22" hasCustomPrompt="1"/>
          </p:nvPr>
        </p:nvSpPr>
        <p:spPr>
          <a:xfrm>
            <a:off x="6374310"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C3FC554A-BF67-40BD-BD4F-B2EA17BBDBC1}"/>
              </a:ext>
            </a:extLst>
          </p:cNvPr>
          <p:cNvSpPr>
            <a:spLocks noGrp="1"/>
          </p:cNvSpPr>
          <p:nvPr>
            <p:ph type="body" sz="quarter" idx="23" hasCustomPrompt="1"/>
          </p:nvPr>
        </p:nvSpPr>
        <p:spPr>
          <a:xfrm>
            <a:off x="9015732"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cxnSp>
        <p:nvCxnSpPr>
          <p:cNvPr id="6" name="Straight Connector 5">
            <a:extLst>
              <a:ext uri="{FF2B5EF4-FFF2-40B4-BE49-F238E27FC236}">
                <a16:creationId xmlns:a16="http://schemas.microsoft.com/office/drawing/2014/main" id="{62ECF54D-C7AE-4FFE-A9FA-ECD663CD2A09}"/>
              </a:ext>
            </a:extLst>
          </p:cNvPr>
          <p:cNvCxnSpPr>
            <a:cxnSpLocks/>
          </p:cNvCxnSpPr>
          <p:nvPr userDrawn="1"/>
        </p:nvCxnSpPr>
        <p:spPr>
          <a:xfrm>
            <a:off x="979920" y="4357837"/>
            <a:ext cx="237932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FB84BED-8481-4D23-AE06-31529215FE6C}"/>
              </a:ext>
            </a:extLst>
          </p:cNvPr>
          <p:cNvCxnSpPr>
            <a:cxnSpLocks/>
          </p:cNvCxnSpPr>
          <p:nvPr userDrawn="1"/>
        </p:nvCxnSpPr>
        <p:spPr>
          <a:xfrm>
            <a:off x="3621344" y="4357837"/>
            <a:ext cx="237932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A09D405-9228-4697-A91F-4E5A2B5B6512}"/>
              </a:ext>
            </a:extLst>
          </p:cNvPr>
          <p:cNvCxnSpPr>
            <a:cxnSpLocks/>
          </p:cNvCxnSpPr>
          <p:nvPr userDrawn="1"/>
        </p:nvCxnSpPr>
        <p:spPr>
          <a:xfrm>
            <a:off x="6262767" y="4357837"/>
            <a:ext cx="2379325"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645748A-37E1-4661-B50F-D1FCAF7F3088}"/>
              </a:ext>
            </a:extLst>
          </p:cNvPr>
          <p:cNvCxnSpPr>
            <a:cxnSpLocks/>
          </p:cNvCxnSpPr>
          <p:nvPr userDrawn="1"/>
        </p:nvCxnSpPr>
        <p:spPr>
          <a:xfrm>
            <a:off x="8904191" y="4357837"/>
            <a:ext cx="2379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8721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6" y="1233488"/>
            <a:ext cx="4140890"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sp>
        <p:nvSpPr>
          <p:cNvPr id="18" name="Rectangle 17">
            <a:extLst>
              <a:ext uri="{FF2B5EF4-FFF2-40B4-BE49-F238E27FC236}">
                <a16:creationId xmlns:a16="http://schemas.microsoft.com/office/drawing/2014/main" id="{1DD2DC66-11E4-4714-A8DE-E8AC34D49655}"/>
              </a:ext>
            </a:extLst>
          </p:cNvPr>
          <p:cNvSpPr/>
          <p:nvPr userDrawn="1"/>
        </p:nvSpPr>
        <p:spPr>
          <a:xfrm>
            <a:off x="4615257" y="1233489"/>
            <a:ext cx="2371952" cy="5148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B6748F93-9B1D-4874-A164-A654BF7D6C8C}"/>
              </a:ext>
            </a:extLst>
          </p:cNvPr>
          <p:cNvGrpSpPr/>
          <p:nvPr userDrawn="1"/>
        </p:nvGrpSpPr>
        <p:grpSpPr>
          <a:xfrm>
            <a:off x="4842107" y="2462886"/>
            <a:ext cx="1918252" cy="2689468"/>
            <a:chOff x="4790661" y="2266122"/>
            <a:chExt cx="1918252" cy="2852530"/>
          </a:xfrm>
        </p:grpSpPr>
        <p:cxnSp>
          <p:nvCxnSpPr>
            <p:cNvPr id="4" name="Straight Connector 3">
              <a:extLst>
                <a:ext uri="{FF2B5EF4-FFF2-40B4-BE49-F238E27FC236}">
                  <a16:creationId xmlns:a16="http://schemas.microsoft.com/office/drawing/2014/main" id="{4AEF10CE-C943-4C6B-9DBF-5A0E63CDC89B}"/>
                </a:ext>
              </a:extLst>
            </p:cNvPr>
            <p:cNvCxnSpPr/>
            <p:nvPr userDrawn="1"/>
          </p:nvCxnSpPr>
          <p:spPr>
            <a:xfrm>
              <a:off x="4790661" y="226612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28B198-0637-4F15-900F-6709BFE4BDEA}"/>
                </a:ext>
              </a:extLst>
            </p:cNvPr>
            <p:cNvCxnSpPr/>
            <p:nvPr userDrawn="1"/>
          </p:nvCxnSpPr>
          <p:spPr>
            <a:xfrm>
              <a:off x="4790661" y="3692387"/>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F29A1B0-F4AB-4243-979A-50FADE3330EA}"/>
                </a:ext>
              </a:extLst>
            </p:cNvPr>
            <p:cNvCxnSpPr/>
            <p:nvPr userDrawn="1"/>
          </p:nvCxnSpPr>
          <p:spPr>
            <a:xfrm>
              <a:off x="4790661" y="511865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F894F998-0FDF-4CA2-802E-4FCFA7674171}"/>
              </a:ext>
            </a:extLst>
          </p:cNvPr>
          <p:cNvGrpSpPr/>
          <p:nvPr userDrawn="1"/>
        </p:nvGrpSpPr>
        <p:grpSpPr>
          <a:xfrm>
            <a:off x="7090100" y="2462886"/>
            <a:ext cx="4801862" cy="2689468"/>
            <a:chOff x="4790661" y="2266122"/>
            <a:chExt cx="1918252" cy="2852530"/>
          </a:xfrm>
        </p:grpSpPr>
        <p:cxnSp>
          <p:nvCxnSpPr>
            <p:cNvPr id="33" name="Straight Connector 32">
              <a:extLst>
                <a:ext uri="{FF2B5EF4-FFF2-40B4-BE49-F238E27FC236}">
                  <a16:creationId xmlns:a16="http://schemas.microsoft.com/office/drawing/2014/main" id="{C1F0C0C8-87C4-49FB-B35B-E937E9D0BEC5}"/>
                </a:ext>
              </a:extLst>
            </p:cNvPr>
            <p:cNvCxnSpPr/>
            <p:nvPr userDrawn="1"/>
          </p:nvCxnSpPr>
          <p:spPr>
            <a:xfrm>
              <a:off x="4790661" y="226612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857C5D3-7E33-4894-8AC3-0FD1BEB12F40}"/>
                </a:ext>
              </a:extLst>
            </p:cNvPr>
            <p:cNvCxnSpPr/>
            <p:nvPr userDrawn="1"/>
          </p:nvCxnSpPr>
          <p:spPr>
            <a:xfrm>
              <a:off x="4790661" y="3692387"/>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00BA9F8-92BF-42F0-BD46-D9B7E7422F75}"/>
                </a:ext>
              </a:extLst>
            </p:cNvPr>
            <p:cNvCxnSpPr/>
            <p:nvPr userDrawn="1"/>
          </p:nvCxnSpPr>
          <p:spPr>
            <a:xfrm>
              <a:off x="4790661" y="511865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7166507" y="1463643"/>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179CBA0C-6465-4209-AF3F-548A57F20CE8}"/>
              </a:ext>
            </a:extLst>
          </p:cNvPr>
          <p:cNvSpPr>
            <a:spLocks noGrp="1"/>
          </p:cNvSpPr>
          <p:nvPr>
            <p:ph type="body" sz="quarter" idx="21" hasCustomPrompt="1"/>
          </p:nvPr>
        </p:nvSpPr>
        <p:spPr>
          <a:xfrm>
            <a:off x="7166507" y="2741755"/>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99852211-6BD9-4B69-BBC9-F2181F272D23}"/>
              </a:ext>
            </a:extLst>
          </p:cNvPr>
          <p:cNvSpPr>
            <a:spLocks noGrp="1"/>
          </p:cNvSpPr>
          <p:nvPr>
            <p:ph type="body" sz="quarter" idx="22" hasCustomPrompt="1"/>
          </p:nvPr>
        </p:nvSpPr>
        <p:spPr>
          <a:xfrm>
            <a:off x="7166507" y="4069997"/>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EF11D65-7095-41D2-9630-E2EB44552E58}"/>
              </a:ext>
            </a:extLst>
          </p:cNvPr>
          <p:cNvSpPr>
            <a:spLocks noGrp="1"/>
          </p:cNvSpPr>
          <p:nvPr>
            <p:ph type="body" sz="quarter" idx="23" hasCustomPrompt="1"/>
          </p:nvPr>
        </p:nvSpPr>
        <p:spPr>
          <a:xfrm>
            <a:off x="7166507" y="5394355"/>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5227571" y="1437538"/>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4" name="Picture Placeholder 33">
            <a:extLst>
              <a:ext uri="{FF2B5EF4-FFF2-40B4-BE49-F238E27FC236}">
                <a16:creationId xmlns:a16="http://schemas.microsoft.com/office/drawing/2014/main" id="{9A1BE0BE-1FFD-445C-B6BA-E4A602D22112}"/>
              </a:ext>
            </a:extLst>
          </p:cNvPr>
          <p:cNvSpPr>
            <a:spLocks noGrp="1"/>
          </p:cNvSpPr>
          <p:nvPr>
            <p:ph type="pic" sz="quarter" idx="24"/>
          </p:nvPr>
        </p:nvSpPr>
        <p:spPr>
          <a:xfrm>
            <a:off x="5227571" y="2715650"/>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5" name="Picture Placeholder 33">
            <a:extLst>
              <a:ext uri="{FF2B5EF4-FFF2-40B4-BE49-F238E27FC236}">
                <a16:creationId xmlns:a16="http://schemas.microsoft.com/office/drawing/2014/main" id="{B577AF17-6C7E-48B9-B267-0874B232A710}"/>
              </a:ext>
            </a:extLst>
          </p:cNvPr>
          <p:cNvSpPr>
            <a:spLocks noGrp="1"/>
          </p:cNvSpPr>
          <p:nvPr>
            <p:ph type="pic" sz="quarter" idx="25"/>
          </p:nvPr>
        </p:nvSpPr>
        <p:spPr>
          <a:xfrm>
            <a:off x="5227571" y="4043892"/>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6" name="Picture Placeholder 33">
            <a:extLst>
              <a:ext uri="{FF2B5EF4-FFF2-40B4-BE49-F238E27FC236}">
                <a16:creationId xmlns:a16="http://schemas.microsoft.com/office/drawing/2014/main" id="{98A01AB1-3434-46C7-B1B3-90AFD4B1799F}"/>
              </a:ext>
            </a:extLst>
          </p:cNvPr>
          <p:cNvSpPr>
            <a:spLocks noGrp="1"/>
          </p:cNvSpPr>
          <p:nvPr>
            <p:ph type="pic" sz="quarter" idx="26"/>
          </p:nvPr>
        </p:nvSpPr>
        <p:spPr>
          <a:xfrm>
            <a:off x="5227571" y="5368250"/>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7280925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DD2DC66-11E4-4714-A8DE-E8AC34D49655}"/>
              </a:ext>
            </a:extLst>
          </p:cNvPr>
          <p:cNvSpPr/>
          <p:nvPr userDrawn="1"/>
        </p:nvSpPr>
        <p:spPr>
          <a:xfrm>
            <a:off x="371475" y="1233488"/>
            <a:ext cx="2293200"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AF541B1-4F4B-40BC-BF0B-B80864399D0C}"/>
              </a:ext>
            </a:extLst>
          </p:cNvPr>
          <p:cNvSpPr/>
          <p:nvPr userDrawn="1"/>
        </p:nvSpPr>
        <p:spPr>
          <a:xfrm>
            <a:off x="371475" y="3773172"/>
            <a:ext cx="2293200"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B837A4A-8DA3-4F45-9468-2C7DE5B35803}"/>
              </a:ext>
            </a:extLst>
          </p:cNvPr>
          <p:cNvSpPr/>
          <p:nvPr userDrawn="1"/>
        </p:nvSpPr>
        <p:spPr>
          <a:xfrm>
            <a:off x="6170635" y="1233487"/>
            <a:ext cx="2294237"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9CA034F-F360-4CF5-B944-C16768254C5A}"/>
              </a:ext>
            </a:extLst>
          </p:cNvPr>
          <p:cNvSpPr/>
          <p:nvPr userDrawn="1"/>
        </p:nvSpPr>
        <p:spPr>
          <a:xfrm>
            <a:off x="6170635" y="3773171"/>
            <a:ext cx="2294237"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615473" y="1713955"/>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2" name="Rectangle 31">
            <a:extLst>
              <a:ext uri="{FF2B5EF4-FFF2-40B4-BE49-F238E27FC236}">
                <a16:creationId xmlns:a16="http://schemas.microsoft.com/office/drawing/2014/main" id="{ECA01639-D8FA-4F18-8FE5-E923F5A1BB48}"/>
              </a:ext>
            </a:extLst>
          </p:cNvPr>
          <p:cNvSpPr/>
          <p:nvPr userDrawn="1"/>
        </p:nvSpPr>
        <p:spPr>
          <a:xfrm>
            <a:off x="2730561"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AF02D09E-3C25-405E-BF24-A884A07C224A}"/>
              </a:ext>
            </a:extLst>
          </p:cNvPr>
          <p:cNvSpPr/>
          <p:nvPr userDrawn="1"/>
        </p:nvSpPr>
        <p:spPr>
          <a:xfrm>
            <a:off x="2730561"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2900245" y="1460126"/>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5" name="Text Placeholder 39">
            <a:extLst>
              <a:ext uri="{FF2B5EF4-FFF2-40B4-BE49-F238E27FC236}">
                <a16:creationId xmlns:a16="http://schemas.microsoft.com/office/drawing/2014/main" id="{33BDF68D-A417-4526-95BD-83DC0A4FA5B1}"/>
              </a:ext>
            </a:extLst>
          </p:cNvPr>
          <p:cNvSpPr>
            <a:spLocks noGrp="1"/>
          </p:cNvSpPr>
          <p:nvPr>
            <p:ph type="body" sz="quarter" idx="27" hasCustomPrompt="1"/>
          </p:nvPr>
        </p:nvSpPr>
        <p:spPr>
          <a:xfrm>
            <a:off x="2900245" y="3999809"/>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6" name="Rectangle 35">
            <a:extLst>
              <a:ext uri="{FF2B5EF4-FFF2-40B4-BE49-F238E27FC236}">
                <a16:creationId xmlns:a16="http://schemas.microsoft.com/office/drawing/2014/main" id="{1C6F0F84-9668-4EA8-A3F5-3AD5AED3EFDD}"/>
              </a:ext>
            </a:extLst>
          </p:cNvPr>
          <p:cNvSpPr/>
          <p:nvPr userDrawn="1"/>
        </p:nvSpPr>
        <p:spPr>
          <a:xfrm>
            <a:off x="8549714"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19CCCFCB-4EAD-47A3-8F4A-307EE022DD53}"/>
              </a:ext>
            </a:extLst>
          </p:cNvPr>
          <p:cNvSpPr/>
          <p:nvPr userDrawn="1"/>
        </p:nvSpPr>
        <p:spPr>
          <a:xfrm>
            <a:off x="8549714"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Placeholder 39">
            <a:extLst>
              <a:ext uri="{FF2B5EF4-FFF2-40B4-BE49-F238E27FC236}">
                <a16:creationId xmlns:a16="http://schemas.microsoft.com/office/drawing/2014/main" id="{058CD71F-A7E3-4F68-ADE3-4E6B1BAE3129}"/>
              </a:ext>
            </a:extLst>
          </p:cNvPr>
          <p:cNvSpPr>
            <a:spLocks noGrp="1"/>
          </p:cNvSpPr>
          <p:nvPr>
            <p:ph type="body" sz="quarter" idx="28" hasCustomPrompt="1"/>
          </p:nvPr>
        </p:nvSpPr>
        <p:spPr>
          <a:xfrm>
            <a:off x="8719398" y="1460126"/>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50" name="Text Placeholder 39">
            <a:extLst>
              <a:ext uri="{FF2B5EF4-FFF2-40B4-BE49-F238E27FC236}">
                <a16:creationId xmlns:a16="http://schemas.microsoft.com/office/drawing/2014/main" id="{6EC40EC2-3775-4AF2-965D-0235107D8342}"/>
              </a:ext>
            </a:extLst>
          </p:cNvPr>
          <p:cNvSpPr>
            <a:spLocks noGrp="1"/>
          </p:cNvSpPr>
          <p:nvPr>
            <p:ph type="body" sz="quarter" idx="29" hasCustomPrompt="1"/>
          </p:nvPr>
        </p:nvSpPr>
        <p:spPr>
          <a:xfrm>
            <a:off x="8719398" y="3999809"/>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51" name="Picture Placeholder 33">
            <a:extLst>
              <a:ext uri="{FF2B5EF4-FFF2-40B4-BE49-F238E27FC236}">
                <a16:creationId xmlns:a16="http://schemas.microsoft.com/office/drawing/2014/main" id="{F196EA03-E36C-4E2A-A82F-8FA76EC2DBFC}"/>
              </a:ext>
            </a:extLst>
          </p:cNvPr>
          <p:cNvSpPr>
            <a:spLocks noGrp="1"/>
          </p:cNvSpPr>
          <p:nvPr>
            <p:ph type="pic" sz="quarter" idx="30"/>
          </p:nvPr>
        </p:nvSpPr>
        <p:spPr>
          <a:xfrm>
            <a:off x="615473" y="4253638"/>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52" name="Picture Placeholder 33">
            <a:extLst>
              <a:ext uri="{FF2B5EF4-FFF2-40B4-BE49-F238E27FC236}">
                <a16:creationId xmlns:a16="http://schemas.microsoft.com/office/drawing/2014/main" id="{9A754FAD-4B3A-4A76-9F0D-84DA72FD822B}"/>
              </a:ext>
            </a:extLst>
          </p:cNvPr>
          <p:cNvSpPr>
            <a:spLocks noGrp="1"/>
          </p:cNvSpPr>
          <p:nvPr>
            <p:ph type="pic" sz="quarter" idx="31"/>
          </p:nvPr>
        </p:nvSpPr>
        <p:spPr>
          <a:xfrm>
            <a:off x="6415151" y="4253638"/>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53" name="Picture Placeholder 33">
            <a:extLst>
              <a:ext uri="{FF2B5EF4-FFF2-40B4-BE49-F238E27FC236}">
                <a16:creationId xmlns:a16="http://schemas.microsoft.com/office/drawing/2014/main" id="{7A45718F-1012-47C4-BF29-7462E5C6CB90}"/>
              </a:ext>
            </a:extLst>
          </p:cNvPr>
          <p:cNvSpPr>
            <a:spLocks noGrp="1"/>
          </p:cNvSpPr>
          <p:nvPr>
            <p:ph type="pic" sz="quarter" idx="32"/>
          </p:nvPr>
        </p:nvSpPr>
        <p:spPr>
          <a:xfrm>
            <a:off x="6415151" y="1713954"/>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6277322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DD2DC66-11E4-4714-A8DE-E8AC34D49655}"/>
              </a:ext>
            </a:extLst>
          </p:cNvPr>
          <p:cNvSpPr/>
          <p:nvPr userDrawn="1"/>
        </p:nvSpPr>
        <p:spPr>
          <a:xfrm>
            <a:off x="371474" y="1660868"/>
            <a:ext cx="2686613"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CD9ECBB-3A0A-409C-B1C0-C8F4C3087894}"/>
              </a:ext>
            </a:extLst>
          </p:cNvPr>
          <p:cNvSpPr/>
          <p:nvPr userDrawn="1"/>
        </p:nvSpPr>
        <p:spPr>
          <a:xfrm>
            <a:off x="3316099" y="1660868"/>
            <a:ext cx="2686613"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FB4FA2C-0414-484D-95CD-C5E17E33E238}"/>
              </a:ext>
            </a:extLst>
          </p:cNvPr>
          <p:cNvSpPr/>
          <p:nvPr userDrawn="1"/>
        </p:nvSpPr>
        <p:spPr>
          <a:xfrm>
            <a:off x="6260723" y="1660868"/>
            <a:ext cx="2686613"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D0DE753-6478-4950-8F99-15952FCB6521}"/>
              </a:ext>
            </a:extLst>
          </p:cNvPr>
          <p:cNvSpPr/>
          <p:nvPr userDrawn="1"/>
        </p:nvSpPr>
        <p:spPr>
          <a:xfrm>
            <a:off x="9205348" y="1660868"/>
            <a:ext cx="2686613"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371474" y="4302782"/>
            <a:ext cx="2686613" cy="666781"/>
          </a:xfrm>
        </p:spPr>
        <p:txBody>
          <a:bodyPr anchor="t">
            <a:noAutofit/>
          </a:bodyPr>
          <a:lstStyle>
            <a:lvl1pPr marL="0" indent="0" algn="ctr">
              <a:buNone/>
              <a:defRPr sz="2000" b="1">
                <a:solidFill>
                  <a:schemeClr val="accent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371474"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316099" y="4302782"/>
            <a:ext cx="2686613" cy="666781"/>
          </a:xfrm>
        </p:spPr>
        <p:txBody>
          <a:bodyPr anchor="t">
            <a:noAutofit/>
          </a:bodyPr>
          <a:lstStyle>
            <a:lvl1pPr marL="0" indent="0" algn="ctr">
              <a:buNone/>
              <a:defRPr sz="2000" b="1">
                <a:solidFill>
                  <a:schemeClr val="accent2"/>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316099"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260723" y="4302782"/>
            <a:ext cx="2686613" cy="666781"/>
          </a:xfrm>
        </p:spPr>
        <p:txBody>
          <a:bodyPr anchor="t">
            <a:noAutofit/>
          </a:bodyPr>
          <a:lstStyle>
            <a:lvl1pPr marL="0" indent="0" algn="ctr">
              <a:buNone/>
              <a:defRPr sz="2000" b="1">
                <a:solidFill>
                  <a:schemeClr val="accent4"/>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260723"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205350" y="4302782"/>
            <a:ext cx="2686613" cy="666781"/>
          </a:xfrm>
        </p:spPr>
        <p:txBody>
          <a:bodyPr anchor="t">
            <a:noAutofit/>
          </a:bodyPr>
          <a:lstStyle>
            <a:lvl1pPr marL="0" indent="0" algn="ctr">
              <a:buNone/>
              <a:defRPr sz="2000" b="1">
                <a:solidFill>
                  <a:schemeClr val="accent6"/>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205350"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18847343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BB81E01-55F6-44A7-8ACB-B172EA0F9FB3}"/>
              </a:ext>
            </a:extLst>
          </p:cNvPr>
          <p:cNvSpPr/>
          <p:nvPr userDrawn="1"/>
        </p:nvSpPr>
        <p:spPr>
          <a:xfrm>
            <a:off x="467420" y="3895002"/>
            <a:ext cx="2494721" cy="2067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FAD85DF7-0BE8-4B88-98A1-F5062CDAA964}"/>
              </a:ext>
            </a:extLst>
          </p:cNvPr>
          <p:cNvSpPr/>
          <p:nvPr userDrawn="1"/>
        </p:nvSpPr>
        <p:spPr>
          <a:xfrm>
            <a:off x="3412044" y="3895002"/>
            <a:ext cx="2494721" cy="2067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F69394C-95D0-4D10-A34D-A35EF27D2806}"/>
              </a:ext>
            </a:extLst>
          </p:cNvPr>
          <p:cNvSpPr/>
          <p:nvPr userDrawn="1"/>
        </p:nvSpPr>
        <p:spPr>
          <a:xfrm>
            <a:off x="6356668" y="3895002"/>
            <a:ext cx="2494721" cy="2067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6DBF753-694A-4503-A33B-73C09E8EE3A5}"/>
              </a:ext>
            </a:extLst>
          </p:cNvPr>
          <p:cNvSpPr/>
          <p:nvPr userDrawn="1"/>
        </p:nvSpPr>
        <p:spPr>
          <a:xfrm>
            <a:off x="9301294" y="3895002"/>
            <a:ext cx="2494721" cy="20672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604610"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604610"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549235"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549235"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493859"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493859"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438486"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438486"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565382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4900613" y="1233488"/>
            <a:ext cx="6991350" cy="4967287"/>
          </a:xfrm>
        </p:spPr>
        <p:txBody>
          <a:bodyPr>
            <a:normAutofit/>
          </a:bodyPr>
          <a:lstStyle>
            <a:lvl1pPr marL="0" indent="0" algn="ctr">
              <a:buNone/>
              <a:defRPr sz="2000"/>
            </a:lvl1pPr>
          </a:lstStyle>
          <a:p>
            <a:r>
              <a:rPr lang="en-US"/>
              <a:t>Click icon to add chart</a:t>
            </a:r>
            <a:endParaRPr lang="en-US" dirty="0"/>
          </a:p>
        </p:txBody>
      </p:sp>
      <p:sp>
        <p:nvSpPr>
          <p:cNvPr id="25" name="Rectangle 24">
            <a:extLst>
              <a:ext uri="{FF2B5EF4-FFF2-40B4-BE49-F238E27FC236}">
                <a16:creationId xmlns:a16="http://schemas.microsoft.com/office/drawing/2014/main" id="{D928258E-48B5-471F-BC61-B45FB2CA51BA}"/>
              </a:ext>
            </a:extLst>
          </p:cNvPr>
          <p:cNvSpPr/>
          <p:nvPr userDrawn="1"/>
        </p:nvSpPr>
        <p:spPr>
          <a:xfrm>
            <a:off x="371474" y="1233488"/>
            <a:ext cx="4419187"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9867FAC3-5109-4D5D-8105-FC48313396C4}"/>
              </a:ext>
            </a:extLst>
          </p:cNvPr>
          <p:cNvSpPr>
            <a:spLocks noGrp="1"/>
          </p:cNvSpPr>
          <p:nvPr>
            <p:ph type="body" sz="quarter" idx="14"/>
          </p:nvPr>
        </p:nvSpPr>
        <p:spPr>
          <a:xfrm>
            <a:off x="546100" y="1450975"/>
            <a:ext cx="4065588" cy="4552950"/>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96796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11520488" cy="4967287"/>
          </a:xfrm>
        </p:spPr>
        <p:txBody>
          <a:bodyPr>
            <a:normAutofit/>
          </a:bodyPr>
          <a:lstStyle>
            <a:lvl1pPr marL="0" indent="0" algn="ctr">
              <a:buNone/>
              <a:defRPr sz="2000"/>
            </a:lvl1pPr>
          </a:lstStyle>
          <a:p>
            <a:r>
              <a:rPr lang="en-US"/>
              <a:t>Click icon to add chart</a:t>
            </a:r>
            <a:endParaRPr lang="en-US" dirty="0"/>
          </a:p>
        </p:txBody>
      </p:sp>
    </p:spTree>
    <p:extLst>
      <p:ext uri="{BB962C8B-B14F-4D97-AF65-F5344CB8AC3E}">
        <p14:creationId xmlns:p14="http://schemas.microsoft.com/office/powerpoint/2010/main" val="25895297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7450621" cy="4967287"/>
          </a:xfrm>
        </p:spPr>
        <p:txBody>
          <a:bodyPr>
            <a:normAutofit/>
          </a:bodyPr>
          <a:lstStyle>
            <a:lvl1pPr marL="0" indent="0" algn="ctr">
              <a:buNone/>
              <a:defRPr sz="2000"/>
            </a:lvl1pPr>
          </a:lstStyle>
          <a:p>
            <a:r>
              <a:rPr lang="en-US"/>
              <a:t>Click icon to add chart</a:t>
            </a:r>
            <a:endParaRPr lang="en-US" dirty="0"/>
          </a:p>
        </p:txBody>
      </p:sp>
      <p:sp>
        <p:nvSpPr>
          <p:cNvPr id="5" name="Picture Placeholder 4">
            <a:extLst>
              <a:ext uri="{FF2B5EF4-FFF2-40B4-BE49-F238E27FC236}">
                <a16:creationId xmlns:a16="http://schemas.microsoft.com/office/drawing/2014/main" id="{F1D1D3DC-359F-47D3-A498-6E5DEF615BD3}"/>
              </a:ext>
            </a:extLst>
          </p:cNvPr>
          <p:cNvSpPr>
            <a:spLocks noGrp="1"/>
          </p:cNvSpPr>
          <p:nvPr>
            <p:ph type="pic" sz="quarter" idx="14"/>
          </p:nvPr>
        </p:nvSpPr>
        <p:spPr>
          <a:xfrm>
            <a:off x="7940675" y="1233488"/>
            <a:ext cx="3951288" cy="4967287"/>
          </a:xfrm>
        </p:spPr>
        <p:txBody>
          <a:bodyPr>
            <a:normAutofit/>
          </a:bodyPr>
          <a:lstStyle>
            <a:lvl1pPr marL="0" indent="0" algn="ctr">
              <a:buNone/>
              <a:defRPr sz="2000"/>
            </a:lvl1pPr>
          </a:lstStyle>
          <a:p>
            <a:r>
              <a:rPr lang="en-US"/>
              <a:t>Click icon to add picture</a:t>
            </a:r>
            <a:endParaRPr lang="en-US" dirty="0"/>
          </a:p>
        </p:txBody>
      </p:sp>
    </p:spTree>
    <p:extLst>
      <p:ext uri="{BB962C8B-B14F-4D97-AF65-F5344CB8AC3E}">
        <p14:creationId xmlns:p14="http://schemas.microsoft.com/office/powerpoint/2010/main" val="38405930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81415" y="1233488"/>
            <a:ext cx="5512490" cy="4967287"/>
          </a:xfrm>
        </p:spPr>
        <p:txBody>
          <a:bodyPr>
            <a:normAutofit/>
          </a:bodyPr>
          <a:lstStyle>
            <a:lvl1pPr marL="0" indent="0" algn="ctr">
              <a:buNone/>
              <a:defRPr sz="2000"/>
            </a:lvl1pPr>
          </a:lstStyle>
          <a:p>
            <a:r>
              <a:rPr lang="en-US"/>
              <a:t>Click icon to add chart</a:t>
            </a:r>
            <a:endParaRPr lang="en-US" dirty="0"/>
          </a:p>
        </p:txBody>
      </p:sp>
      <p:sp>
        <p:nvSpPr>
          <p:cNvPr id="7" name="Chart Placeholder 3">
            <a:extLst>
              <a:ext uri="{FF2B5EF4-FFF2-40B4-BE49-F238E27FC236}">
                <a16:creationId xmlns:a16="http://schemas.microsoft.com/office/drawing/2014/main" id="{6750280A-6976-42F9-B984-8601DD1972DC}"/>
              </a:ext>
            </a:extLst>
          </p:cNvPr>
          <p:cNvSpPr>
            <a:spLocks noGrp="1"/>
          </p:cNvSpPr>
          <p:nvPr>
            <p:ph type="chart" sz="quarter" idx="14"/>
          </p:nvPr>
        </p:nvSpPr>
        <p:spPr>
          <a:xfrm>
            <a:off x="6379473" y="1233488"/>
            <a:ext cx="5512490" cy="4967287"/>
          </a:xfrm>
        </p:spPr>
        <p:txBody>
          <a:bodyPr>
            <a:normAutofit/>
          </a:bodyPr>
          <a:lstStyle>
            <a:lvl1pPr marL="0" indent="0" algn="ctr">
              <a:buNone/>
              <a:defRPr sz="2000"/>
            </a:lvl1pPr>
          </a:lstStyle>
          <a:p>
            <a:r>
              <a:rPr lang="en-US"/>
              <a:t>Click icon to add chart</a:t>
            </a:r>
            <a:endParaRPr lang="en-US" dirty="0"/>
          </a:p>
        </p:txBody>
      </p:sp>
      <p:cxnSp>
        <p:nvCxnSpPr>
          <p:cNvPr id="6" name="Straight Connector 5">
            <a:extLst>
              <a:ext uri="{FF2B5EF4-FFF2-40B4-BE49-F238E27FC236}">
                <a16:creationId xmlns:a16="http://schemas.microsoft.com/office/drawing/2014/main" id="{5E63221D-DF23-4F80-AB42-A74C1B1CB425}"/>
              </a:ext>
            </a:extLst>
          </p:cNvPr>
          <p:cNvCxnSpPr/>
          <p:nvPr userDrawn="1"/>
        </p:nvCxnSpPr>
        <p:spPr>
          <a:xfrm>
            <a:off x="6125817" y="1233488"/>
            <a:ext cx="0" cy="49672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39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510622" y="1362696"/>
            <a:ext cx="5552246" cy="2294899"/>
          </a:xfrm>
        </p:spPr>
        <p:txBody>
          <a:bodyPr>
            <a:normAutofit/>
          </a:bodyPr>
          <a:lstStyle>
            <a:lvl1pPr marL="0" indent="0" algn="ctr">
              <a:buNone/>
              <a:defRPr sz="2000"/>
            </a:lvl1pPr>
          </a:lstStyle>
          <a:p>
            <a:r>
              <a:rPr lang="en-US"/>
              <a:t>Click icon to add chart</a:t>
            </a:r>
            <a:endParaRPr lang="en-US" dirty="0"/>
          </a:p>
        </p:txBody>
      </p:sp>
      <p:sp>
        <p:nvSpPr>
          <p:cNvPr id="9" name="Chart Placeholder 3">
            <a:extLst>
              <a:ext uri="{FF2B5EF4-FFF2-40B4-BE49-F238E27FC236}">
                <a16:creationId xmlns:a16="http://schemas.microsoft.com/office/drawing/2014/main" id="{3CC4F2FB-E360-40E2-BDA5-455EB243C216}"/>
              </a:ext>
            </a:extLst>
          </p:cNvPr>
          <p:cNvSpPr>
            <a:spLocks noGrp="1"/>
          </p:cNvSpPr>
          <p:nvPr>
            <p:ph type="chart" sz="quarter" idx="14"/>
          </p:nvPr>
        </p:nvSpPr>
        <p:spPr>
          <a:xfrm>
            <a:off x="500682" y="3781218"/>
            <a:ext cx="5552246" cy="2294899"/>
          </a:xfrm>
        </p:spPr>
        <p:txBody>
          <a:bodyPr>
            <a:normAutofit/>
          </a:bodyPr>
          <a:lstStyle>
            <a:lvl1pPr marL="0" indent="0" algn="ctr">
              <a:buNone/>
              <a:defRPr sz="2000"/>
            </a:lvl1pPr>
          </a:lstStyle>
          <a:p>
            <a:r>
              <a:rPr lang="en-US"/>
              <a:t>Click icon to add chart</a:t>
            </a:r>
            <a:endParaRPr lang="en-US" dirty="0"/>
          </a:p>
        </p:txBody>
      </p:sp>
      <p:sp>
        <p:nvSpPr>
          <p:cNvPr id="10" name="Chart Placeholder 3">
            <a:extLst>
              <a:ext uri="{FF2B5EF4-FFF2-40B4-BE49-F238E27FC236}">
                <a16:creationId xmlns:a16="http://schemas.microsoft.com/office/drawing/2014/main" id="{6373EAFD-6648-4861-97FB-A3961B86C814}"/>
              </a:ext>
            </a:extLst>
          </p:cNvPr>
          <p:cNvSpPr>
            <a:spLocks noGrp="1"/>
          </p:cNvSpPr>
          <p:nvPr>
            <p:ph type="chart" sz="quarter" idx="15"/>
          </p:nvPr>
        </p:nvSpPr>
        <p:spPr>
          <a:xfrm>
            <a:off x="6208643" y="1367561"/>
            <a:ext cx="5552246" cy="2294899"/>
          </a:xfrm>
        </p:spPr>
        <p:txBody>
          <a:bodyPr>
            <a:normAutofit/>
          </a:bodyPr>
          <a:lstStyle>
            <a:lvl1pPr marL="0" indent="0" algn="ctr">
              <a:buNone/>
              <a:defRPr sz="2000"/>
            </a:lvl1pPr>
          </a:lstStyle>
          <a:p>
            <a:r>
              <a:rPr lang="en-US"/>
              <a:t>Click icon to add chart</a:t>
            </a:r>
            <a:endParaRPr lang="en-US" dirty="0"/>
          </a:p>
        </p:txBody>
      </p:sp>
      <p:sp>
        <p:nvSpPr>
          <p:cNvPr id="11" name="Chart Placeholder 3">
            <a:extLst>
              <a:ext uri="{FF2B5EF4-FFF2-40B4-BE49-F238E27FC236}">
                <a16:creationId xmlns:a16="http://schemas.microsoft.com/office/drawing/2014/main" id="{CF0E102C-57E1-46ED-BE41-21C356F42BAD}"/>
              </a:ext>
            </a:extLst>
          </p:cNvPr>
          <p:cNvSpPr>
            <a:spLocks noGrp="1"/>
          </p:cNvSpPr>
          <p:nvPr>
            <p:ph type="chart" sz="quarter" idx="16"/>
          </p:nvPr>
        </p:nvSpPr>
        <p:spPr>
          <a:xfrm>
            <a:off x="6198703" y="3786083"/>
            <a:ext cx="5552246" cy="2294899"/>
          </a:xfrm>
        </p:spPr>
        <p:txBody>
          <a:bodyPr>
            <a:normAutofit/>
          </a:bodyPr>
          <a:lstStyle>
            <a:lvl1pPr marL="0" indent="0" algn="ctr">
              <a:buNone/>
              <a:defRPr sz="2000"/>
            </a:lvl1pPr>
          </a:lstStyle>
          <a:p>
            <a:r>
              <a:rPr lang="en-US"/>
              <a:t>Click icon to add chart</a:t>
            </a:r>
            <a:endParaRPr lang="en-US" dirty="0"/>
          </a:p>
        </p:txBody>
      </p:sp>
    </p:spTree>
    <p:extLst>
      <p:ext uri="{BB962C8B-B14F-4D97-AF65-F5344CB8AC3E}">
        <p14:creationId xmlns:p14="http://schemas.microsoft.com/office/powerpoint/2010/main" val="10208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517DDCC-4521-4225-8F36-D4B39128409A}"/>
              </a:ext>
            </a:extLst>
          </p:cNvPr>
          <p:cNvSpPr/>
          <p:nvPr userDrawn="1"/>
        </p:nvSpPr>
        <p:spPr>
          <a:xfrm>
            <a:off x="8991600" y="3965574"/>
            <a:ext cx="3200400" cy="28924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16570C8-2343-4B74-AF97-DC7CE5D92865}"/>
              </a:ext>
            </a:extLst>
          </p:cNvPr>
          <p:cNvSpPr/>
          <p:nvPr userDrawn="1"/>
        </p:nvSpPr>
        <p:spPr>
          <a:xfrm>
            <a:off x="0" y="0"/>
            <a:ext cx="3200400" cy="289242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userDrawn="1">
            <p:ph type="pic" sz="quarter" idx="10"/>
          </p:nvPr>
        </p:nvSpPr>
        <p:spPr>
          <a:xfrm>
            <a:off x="371476" y="278606"/>
            <a:ext cx="11520487" cy="3150394"/>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4" name="Rectangle 13">
            <a:extLst>
              <a:ext uri="{FF2B5EF4-FFF2-40B4-BE49-F238E27FC236}">
                <a16:creationId xmlns:a16="http://schemas.microsoft.com/office/drawing/2014/main" id="{40B27536-7968-45BB-9FA8-DF1A47A47827}"/>
              </a:ext>
            </a:extLst>
          </p:cNvPr>
          <p:cNvSpPr/>
          <p:nvPr userDrawn="1"/>
        </p:nvSpPr>
        <p:spPr>
          <a:xfrm>
            <a:off x="371476" y="3429000"/>
            <a:ext cx="11520487" cy="2771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userDrawn="1">
            <p:ph type="ctrTitle"/>
          </p:nvPr>
        </p:nvSpPr>
        <p:spPr>
          <a:xfrm>
            <a:off x="1510507" y="3886201"/>
            <a:ext cx="9242424" cy="1104900"/>
          </a:xfrm>
        </p:spPr>
        <p:txBody>
          <a:bodyPr anchor="ctr">
            <a:normAutofit/>
          </a:bodyPr>
          <a:lstStyle>
            <a:lvl1pPr algn="ctr">
              <a:defRPr sz="54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userDrawn="1">
            <p:ph type="subTitle" idx="1"/>
          </p:nvPr>
        </p:nvSpPr>
        <p:spPr>
          <a:xfrm>
            <a:off x="1510507" y="5130801"/>
            <a:ext cx="9242424" cy="533400"/>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283791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hasCustomPrompt="1"/>
          </p:nvPr>
        </p:nvSpPr>
        <p:spPr>
          <a:xfrm>
            <a:off x="1727201" y="2337595"/>
            <a:ext cx="8737600" cy="2182811"/>
          </a:xfrm>
        </p:spPr>
        <p:txBody>
          <a:bodyPr anchor="ctr">
            <a:normAutofit/>
          </a:bodyPr>
          <a:lstStyle>
            <a:lvl1pPr algn="ctr">
              <a:defRPr sz="11500">
                <a:solidFill>
                  <a:schemeClr val="tx1"/>
                </a:solidFill>
              </a:defRPr>
            </a:lvl1pPr>
          </a:lstStyle>
          <a:p>
            <a:r>
              <a:rPr lang="en-US" dirty="0"/>
              <a:t>Thank You</a:t>
            </a:r>
          </a:p>
        </p:txBody>
      </p:sp>
    </p:spTree>
    <p:extLst>
      <p:ext uri="{BB962C8B-B14F-4D97-AF65-F5344CB8AC3E}">
        <p14:creationId xmlns:p14="http://schemas.microsoft.com/office/powerpoint/2010/main" val="27575380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C3DD3-9184-4434-93FC-DDB3E5B532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302458-F7EC-4A75-A897-E73CF8028E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D31584-D229-4F6C-BA8E-36782FDA8D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82B7AE8-665C-4FF6-B292-B525984D93C4}"/>
              </a:ext>
            </a:extLst>
          </p:cNvPr>
          <p:cNvSpPr>
            <a:spLocks noGrp="1"/>
          </p:cNvSpPr>
          <p:nvPr>
            <p:ph type="sldNum" sz="quarter" idx="12"/>
          </p:nvPr>
        </p:nvSpPr>
        <p:spPr/>
        <p:txBody>
          <a:bodyPr/>
          <a:lstStyle/>
          <a:p>
            <a:fld id="{03DC2DEF-D2FE-4B45-ABA4-9F153FD1C98A}" type="slidenum">
              <a:rPr lang="en-US" smtClean="0"/>
              <a:t>‹#›</a:t>
            </a:fld>
            <a:endParaRPr lang="en-US" dirty="0"/>
          </a:p>
        </p:txBody>
      </p:sp>
    </p:spTree>
    <p:extLst>
      <p:ext uri="{BB962C8B-B14F-4D97-AF65-F5344CB8AC3E}">
        <p14:creationId xmlns:p14="http://schemas.microsoft.com/office/powerpoint/2010/main" val="13903189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ACFC-0D65-4857-AAEE-904747F38A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594C5E-E06C-488C-AC82-331C53B94F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4EC8C27-FA57-408C-8D6B-844D81BC83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E468A18F-96D4-4F1F-BF6B-EDFACBF8D67C}"/>
              </a:ext>
            </a:extLst>
          </p:cNvPr>
          <p:cNvSpPr>
            <a:spLocks noGrp="1"/>
          </p:cNvSpPr>
          <p:nvPr>
            <p:ph type="sldNum" sz="quarter" idx="12"/>
          </p:nvPr>
        </p:nvSpPr>
        <p:spPr/>
        <p:txBody>
          <a:bodyPr/>
          <a:lstStyle/>
          <a:p>
            <a:fld id="{03DC2DEF-D2FE-4B45-ABA4-9F153FD1C98A}" type="slidenum">
              <a:rPr lang="en-US" smtClean="0"/>
              <a:t>‹#›</a:t>
            </a:fld>
            <a:endParaRPr lang="en-US" dirty="0"/>
          </a:p>
        </p:txBody>
      </p:sp>
    </p:spTree>
    <p:extLst>
      <p:ext uri="{BB962C8B-B14F-4D97-AF65-F5344CB8AC3E}">
        <p14:creationId xmlns:p14="http://schemas.microsoft.com/office/powerpoint/2010/main" val="1803416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Tree>
    <p:extLst>
      <p:ext uri="{BB962C8B-B14F-4D97-AF65-F5344CB8AC3E}">
        <p14:creationId xmlns:p14="http://schemas.microsoft.com/office/powerpoint/2010/main" val="84979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C071DB-1B6B-4FC3-A099-12F35734D22D}"/>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768407-2D97-4F4F-8CB8-4D3668680B64}"/>
              </a:ext>
            </a:extLst>
          </p:cNvPr>
          <p:cNvSpPr/>
          <p:nvPr userDrawn="1"/>
        </p:nvSpPr>
        <p:spPr>
          <a:xfrm>
            <a:off x="371475" y="1460501"/>
            <a:ext cx="5724525" cy="47402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1244600" y="260351"/>
            <a:ext cx="9702800" cy="973137"/>
          </a:xfrm>
        </p:spPr>
        <p:txBody>
          <a:bodyPr>
            <a:normAutofit/>
          </a:bodyPr>
          <a:lstStyle>
            <a:lvl1pPr algn="ct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546100" y="1638299"/>
            <a:ext cx="5346700" cy="4381501"/>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7" name="Picture Placeholder 6">
            <a:extLst>
              <a:ext uri="{FF2B5EF4-FFF2-40B4-BE49-F238E27FC236}">
                <a16:creationId xmlns:a16="http://schemas.microsoft.com/office/drawing/2014/main" id="{6D4AFEBD-46AA-4A09-AD19-CDD123811A47}"/>
              </a:ext>
            </a:extLst>
          </p:cNvPr>
          <p:cNvSpPr>
            <a:spLocks noGrp="1"/>
          </p:cNvSpPr>
          <p:nvPr>
            <p:ph type="pic" sz="quarter" idx="13"/>
          </p:nvPr>
        </p:nvSpPr>
        <p:spPr>
          <a:xfrm>
            <a:off x="6096000" y="1460501"/>
            <a:ext cx="5795963" cy="474027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37717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260351"/>
            <a:ext cx="5495926" cy="2138362"/>
          </a:xfrm>
        </p:spPr>
        <p:txBody>
          <a:bodyPr anchor="b">
            <a:noAutofit/>
          </a:bodyPr>
          <a:lstStyle>
            <a:lvl1pPr>
              <a:defRPr sz="5400"/>
            </a:lvl1pPr>
          </a:lstStyle>
          <a:p>
            <a:r>
              <a:rPr lang="en-US" noProof="0"/>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5" y="2603500"/>
            <a:ext cx="5495926" cy="35734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5" name="Picture Placeholder 1">
            <a:extLst>
              <a:ext uri="{FF2B5EF4-FFF2-40B4-BE49-F238E27FC236}">
                <a16:creationId xmlns:a16="http://schemas.microsoft.com/office/drawing/2014/main" id="{08C777B1-9A90-4B1E-A6AE-9339286077EB}"/>
              </a:ext>
            </a:extLst>
          </p:cNvPr>
          <p:cNvSpPr>
            <a:spLocks noGrp="1"/>
          </p:cNvSpPr>
          <p:nvPr>
            <p:ph type="pic" sz="quarter" idx="10" hasCustomPrompt="1"/>
          </p:nvPr>
        </p:nvSpPr>
        <p:spPr>
          <a:xfrm>
            <a:off x="9191224" y="637283"/>
            <a:ext cx="2692800" cy="278254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a:buNone/>
            </a:pPr>
            <a:r>
              <a:rPr lang="en-US" noProof="0" dirty="0"/>
              <a:t>Add Image Here</a:t>
            </a:r>
          </a:p>
        </p:txBody>
      </p:sp>
      <p:sp>
        <p:nvSpPr>
          <p:cNvPr id="7" name="Picture Placeholder 2">
            <a:extLst>
              <a:ext uri="{FF2B5EF4-FFF2-40B4-BE49-F238E27FC236}">
                <a16:creationId xmlns:a16="http://schemas.microsoft.com/office/drawing/2014/main" id="{0FEA994A-8056-4F3D-9365-B6A362A93EE3}"/>
              </a:ext>
            </a:extLst>
          </p:cNvPr>
          <p:cNvSpPr>
            <a:spLocks noGrp="1"/>
          </p:cNvSpPr>
          <p:nvPr>
            <p:ph type="pic" sz="quarter" idx="11" hasCustomPrompt="1"/>
          </p:nvPr>
        </p:nvSpPr>
        <p:spPr>
          <a:xfrm>
            <a:off x="6498424" y="3430043"/>
            <a:ext cx="2692800" cy="277232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a:buNone/>
            </a:pPr>
            <a:r>
              <a:rPr lang="en-US" noProof="0" dirty="0"/>
              <a:t>Add Image Here</a:t>
            </a:r>
          </a:p>
        </p:txBody>
      </p:sp>
      <p:sp>
        <p:nvSpPr>
          <p:cNvPr id="9" name="Rectangle 8">
            <a:extLst>
              <a:ext uri="{FF2B5EF4-FFF2-40B4-BE49-F238E27FC236}">
                <a16:creationId xmlns:a16="http://schemas.microsoft.com/office/drawing/2014/main" id="{E429E334-587D-4420-9285-C2A5F494582B}"/>
              </a:ext>
            </a:extLst>
          </p:cNvPr>
          <p:cNvSpPr/>
          <p:nvPr userDrawn="1"/>
        </p:nvSpPr>
        <p:spPr>
          <a:xfrm>
            <a:off x="9289522" y="3527226"/>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F7BD4601-EF26-4D7C-8CB6-95488F17575B}"/>
              </a:ext>
            </a:extLst>
          </p:cNvPr>
          <p:cNvSpPr/>
          <p:nvPr userDrawn="1"/>
        </p:nvSpPr>
        <p:spPr>
          <a:xfrm>
            <a:off x="8621786" y="2848323"/>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1949C41-2679-4E9D-A28C-F0C979F5702B}"/>
              </a:ext>
            </a:extLst>
          </p:cNvPr>
          <p:cNvSpPr/>
          <p:nvPr userDrawn="1"/>
        </p:nvSpPr>
        <p:spPr>
          <a:xfrm>
            <a:off x="8870898" y="2508125"/>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3454B05D-55FD-4118-B899-4095FF50870D}"/>
              </a:ext>
            </a:extLst>
          </p:cNvPr>
          <p:cNvSpPr/>
          <p:nvPr userDrawn="1"/>
        </p:nvSpPr>
        <p:spPr>
          <a:xfrm>
            <a:off x="0" y="933450"/>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40533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1016000"/>
            <a:ext cx="3997324" cy="2501899"/>
          </a:xfrm>
        </p:spPr>
        <p:txBody>
          <a:bodyPr anchor="b">
            <a:noAutofit/>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5" y="3619500"/>
            <a:ext cx="3997325"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4902201" y="619125"/>
            <a:ext cx="3454400" cy="5581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4" name="Picture Placeholder 6">
            <a:extLst>
              <a:ext uri="{FF2B5EF4-FFF2-40B4-BE49-F238E27FC236}">
                <a16:creationId xmlns:a16="http://schemas.microsoft.com/office/drawing/2014/main" id="{F6824EBC-CC6E-4D5A-B85A-DAC55ACE8533}"/>
              </a:ext>
            </a:extLst>
          </p:cNvPr>
          <p:cNvSpPr>
            <a:spLocks noGrp="1"/>
          </p:cNvSpPr>
          <p:nvPr>
            <p:ph type="pic" sz="quarter" idx="14"/>
          </p:nvPr>
        </p:nvSpPr>
        <p:spPr>
          <a:xfrm>
            <a:off x="8432801" y="260351"/>
            <a:ext cx="3454400" cy="558164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5" name="Rectangle 14">
            <a:extLst>
              <a:ext uri="{FF2B5EF4-FFF2-40B4-BE49-F238E27FC236}">
                <a16:creationId xmlns:a16="http://schemas.microsoft.com/office/drawing/2014/main" id="{43661888-890D-4E0C-8076-65EDFDB7DE27}"/>
              </a:ext>
            </a:extLst>
          </p:cNvPr>
          <p:cNvSpPr/>
          <p:nvPr userDrawn="1"/>
        </p:nvSpPr>
        <p:spPr>
          <a:xfrm>
            <a:off x="8432801" y="5842000"/>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AE48EF9-5BAF-4BD7-A6BE-866C0307B69F}"/>
              </a:ext>
            </a:extLst>
          </p:cNvPr>
          <p:cNvSpPr/>
          <p:nvPr userDrawn="1"/>
        </p:nvSpPr>
        <p:spPr>
          <a:xfrm>
            <a:off x="4902201" y="239509"/>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8D4A5F4-99AC-4FB3-8A59-AB8D7B4FC7D7}"/>
              </a:ext>
            </a:extLst>
          </p:cNvPr>
          <p:cNvSpPr/>
          <p:nvPr userDrawn="1"/>
        </p:nvSpPr>
        <p:spPr>
          <a:xfrm>
            <a:off x="0" y="1384300"/>
            <a:ext cx="177800" cy="4457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401361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060ACE-E228-45FD-83E3-FF4D1CCF705F}"/>
              </a:ext>
            </a:extLst>
          </p:cNvPr>
          <p:cNvSpPr>
            <a:spLocks noGrp="1"/>
          </p:cNvSpPr>
          <p:nvPr>
            <p:ph type="title"/>
          </p:nvPr>
        </p:nvSpPr>
        <p:spPr>
          <a:xfrm>
            <a:off x="371475" y="260351"/>
            <a:ext cx="11520487" cy="7588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88AF9FF-2A4E-41E6-956B-69BC625CC9A4}"/>
              </a:ext>
            </a:extLst>
          </p:cNvPr>
          <p:cNvSpPr>
            <a:spLocks noGrp="1"/>
          </p:cNvSpPr>
          <p:nvPr>
            <p:ph type="body" idx="1"/>
          </p:nvPr>
        </p:nvSpPr>
        <p:spPr>
          <a:xfrm>
            <a:off x="371474" y="1233488"/>
            <a:ext cx="11520487" cy="49434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CEE1F87C-C7F2-4F14-86B1-854B7B0C580E}"/>
              </a:ext>
            </a:extLst>
          </p:cNvPr>
          <p:cNvSpPr/>
          <p:nvPr userDrawn="1"/>
        </p:nvSpPr>
        <p:spPr>
          <a:xfrm>
            <a:off x="11229975" y="6512060"/>
            <a:ext cx="962025" cy="345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94FD9470-E137-41DF-A5CA-C7B4B9856E94}"/>
              </a:ext>
            </a:extLst>
          </p:cNvPr>
          <p:cNvSpPr>
            <a:spLocks noGrp="1"/>
          </p:cNvSpPr>
          <p:nvPr>
            <p:ph type="sldNum" sz="quarter" idx="4"/>
          </p:nvPr>
        </p:nvSpPr>
        <p:spPr>
          <a:xfrm>
            <a:off x="11518900" y="6581978"/>
            <a:ext cx="373062" cy="206104"/>
          </a:xfrm>
          <a:prstGeom prst="rect">
            <a:avLst/>
          </a:prstGeom>
        </p:spPr>
        <p:txBody>
          <a:bodyPr vert="horz" lIns="91440" tIns="45720" rIns="91440" bIns="45720" rtlCol="0" anchor="ctr"/>
          <a:lstStyle>
            <a:lvl1pPr algn="r">
              <a:defRPr sz="1200">
                <a:solidFill>
                  <a:schemeClr val="bg1"/>
                </a:solidFill>
              </a:defRPr>
            </a:lvl1pPr>
          </a:lstStyle>
          <a:p>
            <a:fld id="{03DC2DEF-D2FE-4B45-ABA4-9F153FD1C98A}" type="slidenum">
              <a:rPr lang="en-US" smtClean="0"/>
              <a:pPr/>
              <a:t>‹#›</a:t>
            </a:fld>
            <a:endParaRPr lang="en-US" dirty="0"/>
          </a:p>
        </p:txBody>
      </p:sp>
      <p:sp>
        <p:nvSpPr>
          <p:cNvPr id="8" name="Rectangle 7">
            <a:extLst>
              <a:ext uri="{FF2B5EF4-FFF2-40B4-BE49-F238E27FC236}">
                <a16:creationId xmlns:a16="http://schemas.microsoft.com/office/drawing/2014/main" id="{48AB12CC-D752-4664-B92F-BAEFF0416B7E}"/>
              </a:ext>
            </a:extLst>
          </p:cNvPr>
          <p:cNvSpPr/>
          <p:nvPr userDrawn="1"/>
        </p:nvSpPr>
        <p:spPr>
          <a:xfrm>
            <a:off x="0" y="260350"/>
            <a:ext cx="300037" cy="755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5832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64" r:id="rId7"/>
    <p:sldLayoutId id="2147483665" r:id="rId8"/>
    <p:sldLayoutId id="2147483666" r:id="rId9"/>
    <p:sldLayoutId id="2147483667" r:id="rId10"/>
    <p:sldLayoutId id="2147483668" r:id="rId11"/>
    <p:sldLayoutId id="2147483669" r:id="rId12"/>
    <p:sldLayoutId id="2147483651" r:id="rId13"/>
    <p:sldLayoutId id="2147483670" r:id="rId14"/>
    <p:sldLayoutId id="2147483671" r:id="rId15"/>
    <p:sldLayoutId id="2147483672" r:id="rId16"/>
    <p:sldLayoutId id="2147483673" r:id="rId17"/>
    <p:sldLayoutId id="2147483652" r:id="rId18"/>
    <p:sldLayoutId id="2147483674" r:id="rId19"/>
    <p:sldLayoutId id="2147483675" r:id="rId20"/>
    <p:sldLayoutId id="2147483676" r:id="rId21"/>
    <p:sldLayoutId id="2147483677" r:id="rId22"/>
    <p:sldLayoutId id="2147483655" r:id="rId23"/>
    <p:sldLayoutId id="2147483678" r:id="rId24"/>
    <p:sldLayoutId id="2147483679" r:id="rId25"/>
    <p:sldLayoutId id="2147483680" r:id="rId26"/>
    <p:sldLayoutId id="2147483681" r:id="rId27"/>
    <p:sldLayoutId id="2147483653" r:id="rId28"/>
    <p:sldLayoutId id="2147483682" r:id="rId29"/>
    <p:sldLayoutId id="2147483683" r:id="rId30"/>
    <p:sldLayoutId id="2147483684" r:id="rId31"/>
    <p:sldLayoutId id="2147483685" r:id="rId32"/>
    <p:sldLayoutId id="2147483654" r:id="rId33"/>
    <p:sldLayoutId id="2147483686" r:id="rId34"/>
    <p:sldLayoutId id="2147483687" r:id="rId35"/>
    <p:sldLayoutId id="2147483689" r:id="rId36"/>
    <p:sldLayoutId id="2147483688" r:id="rId37"/>
    <p:sldLayoutId id="2147483690" r:id="rId38"/>
    <p:sldLayoutId id="2147483691" r:id="rId39"/>
    <p:sldLayoutId id="2147483692" r:id="rId40"/>
    <p:sldLayoutId id="2147483693" r:id="rId41"/>
    <p:sldLayoutId id="2147483694" r:id="rId42"/>
    <p:sldLayoutId id="2147483695" r:id="rId43"/>
    <p:sldLayoutId id="2147483696" r:id="rId44"/>
    <p:sldLayoutId id="2147483697" r:id="rId45"/>
    <p:sldLayoutId id="2147483698" r:id="rId46"/>
    <p:sldLayoutId id="2147483699" r:id="rId47"/>
    <p:sldLayoutId id="2147483700" r:id="rId48"/>
    <p:sldLayoutId id="2147483701" r:id="rId49"/>
    <p:sldLayoutId id="2147483702" r:id="rId50"/>
    <p:sldLayoutId id="2147483656" r:id="rId51"/>
    <p:sldLayoutId id="2147483657" r:id="rId52"/>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F26B43"/>
          </p15:clr>
        </p15:guide>
        <p15:guide id="2" pos="234" userDrawn="1">
          <p15:clr>
            <a:srgbClr val="F26B43"/>
          </p15:clr>
        </p15:guide>
        <p15:guide id="3" orient="horz" pos="4133" userDrawn="1">
          <p15:clr>
            <a:srgbClr val="F26B43"/>
          </p15:clr>
        </p15:guide>
        <p15:guide id="4" pos="7491" userDrawn="1">
          <p15:clr>
            <a:srgbClr val="F26B43"/>
          </p15:clr>
        </p15:guide>
        <p15:guide id="5" orient="horz" pos="640" userDrawn="1">
          <p15:clr>
            <a:srgbClr val="F26B43"/>
          </p15:clr>
        </p15:guide>
        <p15:guide id="6" orient="horz" pos="777" userDrawn="1">
          <p15:clr>
            <a:srgbClr val="F26B43"/>
          </p15:clr>
        </p15:guide>
        <p15:guide id="7" orient="horz" pos="4020" userDrawn="1">
          <p15:clr>
            <a:srgbClr val="F26B43"/>
          </p15:clr>
        </p15:guide>
        <p15:guide id="8" orient="horz" pos="390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3.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38.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71C9CD-CAE8-4AC8-936D-333769D479E5}"/>
              </a:ext>
            </a:extLst>
          </p:cNvPr>
          <p:cNvSpPr>
            <a:spLocks noGrp="1"/>
          </p:cNvSpPr>
          <p:nvPr>
            <p:ph type="ctrTitle"/>
          </p:nvPr>
        </p:nvSpPr>
        <p:spPr>
          <a:xfrm>
            <a:off x="6905625" y="332509"/>
            <a:ext cx="4986338" cy="4442691"/>
          </a:xfrm>
        </p:spPr>
        <p:txBody>
          <a:bodyPr anchor="t">
            <a:normAutofit/>
          </a:bodyPr>
          <a:lstStyle/>
          <a:p>
            <a:pPr algn="ctr"/>
            <a:r>
              <a:rPr lang="en-US" sz="3600" dirty="0">
                <a:effectLst/>
                <a:latin typeface="DM Sans 14pt ExtraBold" pitchFamily="2" charset="0"/>
                <a:ea typeface="MS Mincho" panose="02020609040205080304" pitchFamily="49" charset="-128"/>
              </a:rPr>
              <a:t>Synergetic Harmonic Eudemonia between Regular Ed and Special Education Teachers</a:t>
            </a:r>
            <a:r>
              <a:rPr lang="en-US" sz="3600" dirty="0">
                <a:effectLst/>
                <a:latin typeface="Times New Roman" panose="02020603050405020304" pitchFamily="18" charset="0"/>
                <a:ea typeface="MS Mincho" panose="02020609040205080304" pitchFamily="49" charset="-128"/>
              </a:rPr>
              <a:t> </a:t>
            </a:r>
            <a:endParaRPr lang="en-US" sz="3600" dirty="0"/>
          </a:p>
        </p:txBody>
      </p:sp>
      <p:sp>
        <p:nvSpPr>
          <p:cNvPr id="4" name="Subtitle 3">
            <a:extLst>
              <a:ext uri="{FF2B5EF4-FFF2-40B4-BE49-F238E27FC236}">
                <a16:creationId xmlns:a16="http://schemas.microsoft.com/office/drawing/2014/main" id="{C6D24F99-E026-485A-96CD-AEC98137262A}"/>
              </a:ext>
            </a:extLst>
          </p:cNvPr>
          <p:cNvSpPr>
            <a:spLocks noGrp="1"/>
          </p:cNvSpPr>
          <p:nvPr>
            <p:ph type="subTitle" idx="1"/>
          </p:nvPr>
        </p:nvSpPr>
        <p:spPr/>
        <p:txBody>
          <a:bodyPr/>
          <a:lstStyle/>
          <a:p>
            <a:r>
              <a:rPr lang="en-US" dirty="0">
                <a:latin typeface="DM Sans 14pt Thin" pitchFamily="2" charset="0"/>
              </a:rPr>
              <a:t>Presented by:</a:t>
            </a:r>
          </a:p>
          <a:p>
            <a:r>
              <a:rPr lang="en-US" dirty="0">
                <a:latin typeface="DM Sans 14pt Thin" pitchFamily="2" charset="0"/>
              </a:rPr>
              <a:t>Rhonda J Campbell M.Ed.</a:t>
            </a:r>
          </a:p>
        </p:txBody>
      </p:sp>
      <p:pic>
        <p:nvPicPr>
          <p:cNvPr id="8" name="Picture Placeholder 7" descr="People playing jigsaw puzzle">
            <a:extLst>
              <a:ext uri="{FF2B5EF4-FFF2-40B4-BE49-F238E27FC236}">
                <a16:creationId xmlns:a16="http://schemas.microsoft.com/office/drawing/2014/main" id="{4B3A899B-5C8F-628C-94F9-B51B3E36B88A}"/>
              </a:ext>
            </a:extLst>
          </p:cNvPr>
          <p:cNvPicPr>
            <a:picLocks noGrp="1" noChangeAspect="1"/>
          </p:cNvPicPr>
          <p:nvPr>
            <p:ph type="pic" sz="quarter" idx="10"/>
          </p:nvPr>
        </p:nvPicPr>
        <p:blipFill>
          <a:blip r:embed="rId3"/>
          <a:srcRect l="20671" r="20671"/>
          <a:stretch>
            <a:fillRect/>
          </a:stretch>
        </p:blipFill>
        <p:spPr/>
      </p:pic>
      <p:sp>
        <p:nvSpPr>
          <p:cNvPr id="2" name="TextBox 1">
            <a:extLst>
              <a:ext uri="{FF2B5EF4-FFF2-40B4-BE49-F238E27FC236}">
                <a16:creationId xmlns:a16="http://schemas.microsoft.com/office/drawing/2014/main" id="{F9971721-E856-B0D7-7D93-C0C5398B7DB5}"/>
              </a:ext>
            </a:extLst>
          </p:cNvPr>
          <p:cNvSpPr txBox="1"/>
          <p:nvPr/>
        </p:nvSpPr>
        <p:spPr>
          <a:xfrm>
            <a:off x="8465574" y="3228944"/>
            <a:ext cx="2129109" cy="400110"/>
          </a:xfrm>
          <a:prstGeom prst="rect">
            <a:avLst/>
          </a:prstGeom>
          <a:noFill/>
        </p:spPr>
        <p:txBody>
          <a:bodyPr wrap="none" rtlCol="0">
            <a:spAutoFit/>
          </a:bodyPr>
          <a:lstStyle/>
          <a:p>
            <a:r>
              <a:rPr lang="en-US" sz="2000" dirty="0">
                <a:solidFill>
                  <a:schemeClr val="bg2"/>
                </a:solidFill>
                <a:latin typeface="DM Sans 14pt Black" pitchFamily="2" charset="0"/>
              </a:rPr>
              <a:t>Team Teaching</a:t>
            </a:r>
          </a:p>
        </p:txBody>
      </p:sp>
    </p:spTree>
    <p:extLst>
      <p:ext uri="{BB962C8B-B14F-4D97-AF65-F5344CB8AC3E}">
        <p14:creationId xmlns:p14="http://schemas.microsoft.com/office/powerpoint/2010/main" val="3878485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F8E5BC1-257F-4CA0-A14D-8A76F6198211}"/>
              </a:ext>
            </a:extLst>
          </p:cNvPr>
          <p:cNvSpPr>
            <a:spLocks noGrp="1"/>
          </p:cNvSpPr>
          <p:nvPr>
            <p:ph type="title"/>
          </p:nvPr>
        </p:nvSpPr>
        <p:spPr/>
        <p:txBody>
          <a:bodyPr/>
          <a:lstStyle/>
          <a:p>
            <a:r>
              <a:rPr lang="en-US" dirty="0"/>
              <a:t>Slide Title</a:t>
            </a:r>
          </a:p>
        </p:txBody>
      </p:sp>
      <p:sp>
        <p:nvSpPr>
          <p:cNvPr id="3" name="Slide Number Placeholder 2">
            <a:extLst>
              <a:ext uri="{FF2B5EF4-FFF2-40B4-BE49-F238E27FC236}">
                <a16:creationId xmlns:a16="http://schemas.microsoft.com/office/drawing/2014/main" id="{CE84475F-A218-40AD-91D5-2A42073651D9}"/>
              </a:ext>
            </a:extLst>
          </p:cNvPr>
          <p:cNvSpPr>
            <a:spLocks noGrp="1"/>
          </p:cNvSpPr>
          <p:nvPr>
            <p:ph type="sldNum" sz="quarter" idx="12"/>
          </p:nvPr>
        </p:nvSpPr>
        <p:spPr/>
        <p:txBody>
          <a:bodyPr/>
          <a:lstStyle/>
          <a:p>
            <a:fld id="{03DC2DEF-D2FE-4B45-ABA4-9F153FD1C98A}" type="slidenum">
              <a:rPr lang="en-US" smtClean="0"/>
              <a:t>10</a:t>
            </a:fld>
            <a:endParaRPr lang="en-US" dirty="0"/>
          </a:p>
        </p:txBody>
      </p:sp>
      <p:pic>
        <p:nvPicPr>
          <p:cNvPr id="29" name="Picture Placeholder 28">
            <a:extLst>
              <a:ext uri="{FF2B5EF4-FFF2-40B4-BE49-F238E27FC236}">
                <a16:creationId xmlns:a16="http://schemas.microsoft.com/office/drawing/2014/main" id="{8D53E665-9B7D-413E-815E-AF0082AFF105}"/>
              </a:ext>
              <a:ext uri="{C183D7F6-B498-43B3-948B-1728B52AA6E4}">
                <adec:decorative xmlns:adec="http://schemas.microsoft.com/office/drawing/2017/decorative" val="1"/>
              </a:ext>
            </a:extLst>
          </p:cNvPr>
          <p:cNvPicPr>
            <a:picLocks noGrp="1" noChangeAspect="1"/>
          </p:cNvPicPr>
          <p:nvPr>
            <p:ph type="pic" sz="quarter" idx="23"/>
          </p:nvPr>
        </p:nvPicPr>
        <p:blipFill rotWithShape="1">
          <a:blip r:embed="rId2" cstate="screen">
            <a:grayscl/>
            <a:extLst>
              <a:ext uri="{28A0092B-C50C-407E-A947-70E740481C1C}">
                <a14:useLocalDpi xmlns:a14="http://schemas.microsoft.com/office/drawing/2010/main"/>
              </a:ext>
            </a:extLst>
          </a:blip>
          <a:srcRect r="8741" b="8742"/>
          <a:stretch/>
        </p:blipFill>
        <p:spPr>
          <a:xfrm>
            <a:off x="9301294" y="1761485"/>
            <a:ext cx="2494721" cy="2226366"/>
          </a:xfrm>
        </p:spPr>
      </p:pic>
      <p:sp>
        <p:nvSpPr>
          <p:cNvPr id="14" name="Text Placeholder 13">
            <a:extLst>
              <a:ext uri="{FF2B5EF4-FFF2-40B4-BE49-F238E27FC236}">
                <a16:creationId xmlns:a16="http://schemas.microsoft.com/office/drawing/2014/main" id="{32B0CB1D-E6FE-4346-B4DC-C1AC8F0F5CC6}"/>
              </a:ext>
            </a:extLst>
          </p:cNvPr>
          <p:cNvSpPr>
            <a:spLocks noGrp="1"/>
          </p:cNvSpPr>
          <p:nvPr>
            <p:ph type="body" sz="quarter" idx="20"/>
          </p:nvPr>
        </p:nvSpPr>
        <p:spPr/>
        <p:txBody>
          <a:bodyPr/>
          <a:lstStyle/>
          <a:p>
            <a:r>
              <a:rPr lang="en-US" dirty="0"/>
              <a:t>Lorem Ipsum</a:t>
            </a:r>
          </a:p>
        </p:txBody>
      </p:sp>
      <p:sp>
        <p:nvSpPr>
          <p:cNvPr id="18" name="Text Placeholder 17">
            <a:extLst>
              <a:ext uri="{FF2B5EF4-FFF2-40B4-BE49-F238E27FC236}">
                <a16:creationId xmlns:a16="http://schemas.microsoft.com/office/drawing/2014/main" id="{6EBA6953-980C-4C61-AFA3-018201F6E289}"/>
              </a:ext>
            </a:extLst>
          </p:cNvPr>
          <p:cNvSpPr>
            <a:spLocks noGrp="1"/>
          </p:cNvSpPr>
          <p:nvPr>
            <p:ph type="body" sz="quarter" idx="24"/>
          </p:nvPr>
        </p:nvSpPr>
        <p:spPr/>
        <p:txBody>
          <a:bodyPr/>
          <a:lstStyle/>
          <a:p>
            <a:r>
              <a:rPr lang="en-US" dirty="0"/>
              <a:t>Lorem ipsum dolor sit amet</a:t>
            </a:r>
          </a:p>
        </p:txBody>
      </p:sp>
      <p:sp>
        <p:nvSpPr>
          <p:cNvPr id="19" name="Text Placeholder 18">
            <a:extLst>
              <a:ext uri="{FF2B5EF4-FFF2-40B4-BE49-F238E27FC236}">
                <a16:creationId xmlns:a16="http://schemas.microsoft.com/office/drawing/2014/main" id="{1EA45180-5246-464E-BDD0-2AB792997E91}"/>
              </a:ext>
            </a:extLst>
          </p:cNvPr>
          <p:cNvSpPr>
            <a:spLocks noGrp="1"/>
          </p:cNvSpPr>
          <p:nvPr>
            <p:ph type="body" sz="quarter" idx="25"/>
          </p:nvPr>
        </p:nvSpPr>
        <p:spPr/>
        <p:txBody>
          <a:bodyPr/>
          <a:lstStyle/>
          <a:p>
            <a:r>
              <a:rPr lang="en-US" dirty="0"/>
              <a:t>Lorem Ipsum</a:t>
            </a:r>
          </a:p>
        </p:txBody>
      </p:sp>
      <p:sp>
        <p:nvSpPr>
          <p:cNvPr id="20" name="Text Placeholder 19">
            <a:extLst>
              <a:ext uri="{FF2B5EF4-FFF2-40B4-BE49-F238E27FC236}">
                <a16:creationId xmlns:a16="http://schemas.microsoft.com/office/drawing/2014/main" id="{7E61202C-1274-459A-A89D-C23AE8A261C7}"/>
              </a:ext>
            </a:extLst>
          </p:cNvPr>
          <p:cNvSpPr>
            <a:spLocks noGrp="1"/>
          </p:cNvSpPr>
          <p:nvPr>
            <p:ph type="body" sz="quarter" idx="26"/>
          </p:nvPr>
        </p:nvSpPr>
        <p:spPr/>
        <p:txBody>
          <a:bodyPr/>
          <a:lstStyle/>
          <a:p>
            <a:r>
              <a:rPr lang="en-US" dirty="0"/>
              <a:t>Lorem ipsum dolor sit amet</a:t>
            </a:r>
          </a:p>
        </p:txBody>
      </p:sp>
      <p:sp>
        <p:nvSpPr>
          <p:cNvPr id="21" name="Text Placeholder 20">
            <a:extLst>
              <a:ext uri="{FF2B5EF4-FFF2-40B4-BE49-F238E27FC236}">
                <a16:creationId xmlns:a16="http://schemas.microsoft.com/office/drawing/2014/main" id="{B7A4F278-30B9-44DC-81DE-0BB8DC7D9B43}"/>
              </a:ext>
            </a:extLst>
          </p:cNvPr>
          <p:cNvSpPr>
            <a:spLocks noGrp="1"/>
          </p:cNvSpPr>
          <p:nvPr>
            <p:ph type="body" sz="quarter" idx="27"/>
          </p:nvPr>
        </p:nvSpPr>
        <p:spPr/>
        <p:txBody>
          <a:bodyPr/>
          <a:lstStyle/>
          <a:p>
            <a:r>
              <a:rPr lang="en-US" dirty="0"/>
              <a:t>Lorem Ipsum</a:t>
            </a:r>
          </a:p>
        </p:txBody>
      </p:sp>
      <p:sp>
        <p:nvSpPr>
          <p:cNvPr id="22" name="Text Placeholder 21">
            <a:extLst>
              <a:ext uri="{FF2B5EF4-FFF2-40B4-BE49-F238E27FC236}">
                <a16:creationId xmlns:a16="http://schemas.microsoft.com/office/drawing/2014/main" id="{6E82B8CE-8692-4360-9A23-C2348C7B858B}"/>
              </a:ext>
            </a:extLst>
          </p:cNvPr>
          <p:cNvSpPr>
            <a:spLocks noGrp="1"/>
          </p:cNvSpPr>
          <p:nvPr>
            <p:ph type="body" sz="quarter" idx="28"/>
          </p:nvPr>
        </p:nvSpPr>
        <p:spPr/>
        <p:txBody>
          <a:bodyPr/>
          <a:lstStyle/>
          <a:p>
            <a:r>
              <a:rPr lang="en-US" dirty="0"/>
              <a:t>Lorem ipsum dolor sit amet</a:t>
            </a:r>
          </a:p>
        </p:txBody>
      </p:sp>
      <p:sp>
        <p:nvSpPr>
          <p:cNvPr id="23" name="Text Placeholder 22">
            <a:extLst>
              <a:ext uri="{FF2B5EF4-FFF2-40B4-BE49-F238E27FC236}">
                <a16:creationId xmlns:a16="http://schemas.microsoft.com/office/drawing/2014/main" id="{7372C0BC-293C-400A-8073-0246B833FC7B}"/>
              </a:ext>
            </a:extLst>
          </p:cNvPr>
          <p:cNvSpPr>
            <a:spLocks noGrp="1"/>
          </p:cNvSpPr>
          <p:nvPr>
            <p:ph type="body" sz="quarter" idx="29"/>
          </p:nvPr>
        </p:nvSpPr>
        <p:spPr/>
        <p:txBody>
          <a:bodyPr/>
          <a:lstStyle/>
          <a:p>
            <a:r>
              <a:rPr lang="en-US" dirty="0"/>
              <a:t>Lorem Ipsum</a:t>
            </a:r>
          </a:p>
        </p:txBody>
      </p:sp>
      <p:sp>
        <p:nvSpPr>
          <p:cNvPr id="24" name="Text Placeholder 23">
            <a:extLst>
              <a:ext uri="{FF2B5EF4-FFF2-40B4-BE49-F238E27FC236}">
                <a16:creationId xmlns:a16="http://schemas.microsoft.com/office/drawing/2014/main" id="{A7CB8132-D875-4ED5-9967-5C58F21B10E3}"/>
              </a:ext>
            </a:extLst>
          </p:cNvPr>
          <p:cNvSpPr>
            <a:spLocks noGrp="1"/>
          </p:cNvSpPr>
          <p:nvPr>
            <p:ph type="body" sz="quarter" idx="30"/>
          </p:nvPr>
        </p:nvSpPr>
        <p:spPr/>
        <p:txBody>
          <a:bodyPr/>
          <a:lstStyle/>
          <a:p>
            <a:r>
              <a:rPr lang="en-US" dirty="0"/>
              <a:t>Lorem ipsum dolor sit amet</a:t>
            </a:r>
          </a:p>
        </p:txBody>
      </p:sp>
      <p:pic>
        <p:nvPicPr>
          <p:cNvPr id="25" name="Picture Placeholder 24" descr="A person giving pose&#10;&#10;">
            <a:extLst>
              <a:ext uri="{FF2B5EF4-FFF2-40B4-BE49-F238E27FC236}">
                <a16:creationId xmlns:a16="http://schemas.microsoft.com/office/drawing/2014/main" id="{104C104E-9EBC-4154-906F-14A298E9EF2E}"/>
              </a:ext>
            </a:extLst>
          </p:cNvPr>
          <p:cNvPicPr>
            <a:picLocks noGrp="1" noChangeAspect="1"/>
          </p:cNvPicPr>
          <p:nvPr>
            <p:ph type="pic" sz="quarter" idx="13"/>
          </p:nvPr>
        </p:nvPicPr>
        <p:blipFill rotWithShape="1">
          <a:blip r:embed="rId3" cstate="screen">
            <a:grayscl/>
            <a:extLst>
              <a:ext uri="{28A0092B-C50C-407E-A947-70E740481C1C}">
                <a14:useLocalDpi xmlns:a14="http://schemas.microsoft.com/office/drawing/2010/main"/>
              </a:ext>
            </a:extLst>
          </a:blip>
          <a:srcRect/>
          <a:stretch/>
        </p:blipFill>
        <p:spPr>
          <a:xfrm>
            <a:off x="466725" y="1762125"/>
            <a:ext cx="2495550" cy="2225675"/>
          </a:xfrm>
          <a:prstGeom prst="rect">
            <a:avLst/>
          </a:prstGeom>
        </p:spPr>
      </p:pic>
      <p:pic>
        <p:nvPicPr>
          <p:cNvPr id="26" name="Picture Placeholder 25" descr="A person looking at the camera&#10;&#10;">
            <a:extLst>
              <a:ext uri="{FF2B5EF4-FFF2-40B4-BE49-F238E27FC236}">
                <a16:creationId xmlns:a16="http://schemas.microsoft.com/office/drawing/2014/main" id="{B12E57E0-F016-4B3F-9126-3A11698F325D}"/>
              </a:ext>
            </a:extLst>
          </p:cNvPr>
          <p:cNvPicPr>
            <a:picLocks noGrp="1" noChangeAspect="1"/>
          </p:cNvPicPr>
          <p:nvPr>
            <p:ph type="pic" sz="quarter" idx="21"/>
          </p:nvPr>
        </p:nvPicPr>
        <p:blipFill rotWithShape="1">
          <a:blip r:embed="rId4" cstate="screen">
            <a:grayscl/>
            <a:extLst>
              <a:ext uri="{28A0092B-C50C-407E-A947-70E740481C1C}">
                <a14:useLocalDpi xmlns:a14="http://schemas.microsoft.com/office/drawing/2010/main"/>
              </a:ext>
            </a:extLst>
          </a:blip>
          <a:srcRect/>
          <a:stretch/>
        </p:blipFill>
        <p:spPr>
          <a:xfrm>
            <a:off x="3411538" y="1762125"/>
            <a:ext cx="2495550" cy="2225675"/>
          </a:xfrm>
          <a:prstGeom prst="rect">
            <a:avLst/>
          </a:prstGeom>
        </p:spPr>
      </p:pic>
      <p:pic>
        <p:nvPicPr>
          <p:cNvPr id="27" name="Picture Placeholder 26" descr="Male ">
            <a:extLst>
              <a:ext uri="{FF2B5EF4-FFF2-40B4-BE49-F238E27FC236}">
                <a16:creationId xmlns:a16="http://schemas.microsoft.com/office/drawing/2014/main" id="{F5B38C71-905C-4A1A-97EF-31546F4BF602}"/>
              </a:ext>
            </a:extLst>
          </p:cNvPr>
          <p:cNvPicPr>
            <a:picLocks noGrp="1" noChangeAspect="1"/>
          </p:cNvPicPr>
          <p:nvPr>
            <p:ph type="pic" sz="quarter" idx="22"/>
          </p:nvPr>
        </p:nvPicPr>
        <p:blipFill rotWithShape="1">
          <a:blip r:embed="rId5" cstate="screen">
            <a:grayscl/>
            <a:extLst>
              <a:ext uri="{28A0092B-C50C-407E-A947-70E740481C1C}">
                <a14:useLocalDpi xmlns:a14="http://schemas.microsoft.com/office/drawing/2010/main"/>
              </a:ext>
            </a:extLst>
          </a:blip>
          <a:srcRect/>
          <a:stretch/>
        </p:blipFill>
        <p:spPr>
          <a:xfrm>
            <a:off x="6356350" y="1762125"/>
            <a:ext cx="2495550" cy="2225675"/>
          </a:xfrm>
          <a:prstGeom prst="rect">
            <a:avLst/>
          </a:prstGeom>
        </p:spPr>
      </p:pic>
    </p:spTree>
    <p:extLst>
      <p:ext uri="{BB962C8B-B14F-4D97-AF65-F5344CB8AC3E}">
        <p14:creationId xmlns:p14="http://schemas.microsoft.com/office/powerpoint/2010/main" val="2971040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2C00B059-8249-401E-BECD-DC838B36F9FB}"/>
              </a:ext>
            </a:extLst>
          </p:cNvPr>
          <p:cNvSpPr>
            <a:spLocks noGrp="1"/>
          </p:cNvSpPr>
          <p:nvPr>
            <p:ph type="title"/>
          </p:nvPr>
        </p:nvSpPr>
        <p:spPr/>
        <p:txBody>
          <a:bodyPr/>
          <a:lstStyle/>
          <a:p>
            <a:r>
              <a:rPr lang="en-US" dirty="0"/>
              <a:t>Slide Title</a:t>
            </a:r>
          </a:p>
        </p:txBody>
      </p:sp>
      <p:sp>
        <p:nvSpPr>
          <p:cNvPr id="3" name="Slide Number Placeholder 2">
            <a:extLst>
              <a:ext uri="{FF2B5EF4-FFF2-40B4-BE49-F238E27FC236}">
                <a16:creationId xmlns:a16="http://schemas.microsoft.com/office/drawing/2014/main" id="{581E71C2-3FC1-41C1-8255-33A1AC802247}"/>
              </a:ext>
            </a:extLst>
          </p:cNvPr>
          <p:cNvSpPr>
            <a:spLocks noGrp="1"/>
          </p:cNvSpPr>
          <p:nvPr>
            <p:ph type="sldNum" sz="quarter" idx="12"/>
          </p:nvPr>
        </p:nvSpPr>
        <p:spPr/>
        <p:txBody>
          <a:bodyPr/>
          <a:lstStyle/>
          <a:p>
            <a:fld id="{03DC2DEF-D2FE-4B45-ABA4-9F153FD1C98A}" type="slidenum">
              <a:rPr lang="en-US" smtClean="0"/>
              <a:t>11</a:t>
            </a:fld>
            <a:endParaRPr lang="en-US" dirty="0"/>
          </a:p>
        </p:txBody>
      </p:sp>
      <p:graphicFrame>
        <p:nvGraphicFramePr>
          <p:cNvPr id="21" name="Chart Placeholder 20">
            <a:extLst>
              <a:ext uri="{FF2B5EF4-FFF2-40B4-BE49-F238E27FC236}">
                <a16:creationId xmlns:a16="http://schemas.microsoft.com/office/drawing/2014/main" id="{D8DD12A5-FE18-4970-8B30-E368D9BD860D}"/>
              </a:ext>
              <a:ext uri="{C183D7F6-B498-43B3-948B-1728B52AA6E4}">
                <adec:decorative xmlns:adec="http://schemas.microsoft.com/office/drawing/2017/decorative" val="1"/>
              </a:ext>
            </a:extLst>
          </p:cNvPr>
          <p:cNvGraphicFramePr>
            <a:graphicFrameLocks noGrp="1"/>
          </p:cNvGraphicFramePr>
          <p:nvPr>
            <p:ph type="chart" sz="quarter" idx="13"/>
            <p:extLst>
              <p:ext uri="{D42A27DB-BD31-4B8C-83A1-F6EECF244321}">
                <p14:modId xmlns:p14="http://schemas.microsoft.com/office/powerpoint/2010/main" val="2352845846"/>
              </p:ext>
            </p:extLst>
          </p:nvPr>
        </p:nvGraphicFramePr>
        <p:xfrm>
          <a:off x="4900613" y="1233488"/>
          <a:ext cx="6991350" cy="4967287"/>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 Placeholder 17">
            <a:extLst>
              <a:ext uri="{FF2B5EF4-FFF2-40B4-BE49-F238E27FC236}">
                <a16:creationId xmlns:a16="http://schemas.microsoft.com/office/drawing/2014/main" id="{ED42596E-DB09-43F7-A053-18CEB2DDE639}"/>
              </a:ext>
            </a:extLst>
          </p:cNvPr>
          <p:cNvSpPr>
            <a:spLocks noGrp="1"/>
          </p:cNvSpPr>
          <p:nvPr>
            <p:ph type="body" sz="quarter" idx="14"/>
          </p:nvPr>
        </p:nvSpPr>
        <p:spPr/>
        <p:txBody>
          <a:bodyPr/>
          <a:lstStyle/>
          <a:p>
            <a:r>
              <a:rPr lang="en-US" dirty="0"/>
              <a:t>Lorem ipsum dolor sit amet, consectetur adipiscing elit, sed do eiusmod tempor incididunt ut labore et dolore magna aliqua. Ut enim ad minim veniam, quis nostrud exercitation ullamco laboris nisi ut aliquip ex ea commodo consequat.</a:t>
            </a:r>
          </a:p>
        </p:txBody>
      </p:sp>
    </p:spTree>
    <p:extLst>
      <p:ext uri="{BB962C8B-B14F-4D97-AF65-F5344CB8AC3E}">
        <p14:creationId xmlns:p14="http://schemas.microsoft.com/office/powerpoint/2010/main" val="2900026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253D32-8B7B-47D0-BB63-402C3DB9B549}"/>
              </a:ext>
            </a:extLst>
          </p:cNvPr>
          <p:cNvSpPr>
            <a:spLocks noGrp="1"/>
          </p:cNvSpPr>
          <p:nvPr>
            <p:ph type="title"/>
          </p:nvPr>
        </p:nvSpPr>
        <p:spPr/>
        <p:txBody>
          <a:bodyPr/>
          <a:lstStyle/>
          <a:p>
            <a:r>
              <a:rPr lang="en-US" dirty="0"/>
              <a:t>Recap</a:t>
            </a:r>
          </a:p>
        </p:txBody>
      </p:sp>
      <p:sp>
        <p:nvSpPr>
          <p:cNvPr id="7" name="Content Placeholder 6">
            <a:extLst>
              <a:ext uri="{FF2B5EF4-FFF2-40B4-BE49-F238E27FC236}">
                <a16:creationId xmlns:a16="http://schemas.microsoft.com/office/drawing/2014/main" id="{1D6EB617-E017-4B26-9576-8578E948979A}"/>
              </a:ext>
            </a:extLst>
          </p:cNvPr>
          <p:cNvSpPr>
            <a:spLocks noGrp="1"/>
          </p:cNvSpPr>
          <p:nvPr>
            <p:ph idx="1"/>
          </p:nvPr>
        </p:nvSpPr>
        <p:spPr/>
        <p:txBody>
          <a:bodyPr/>
          <a:lstStyle/>
          <a:p>
            <a:r>
              <a:rPr lang="en-US" dirty="0"/>
              <a:t>Inclusion Legal mandate-IDEA</a:t>
            </a:r>
          </a:p>
          <a:p>
            <a:r>
              <a:rPr lang="en-US" dirty="0"/>
              <a:t>Bolman and Deal’s four frames- Eudemonia</a:t>
            </a:r>
          </a:p>
          <a:p>
            <a:r>
              <a:rPr lang="en-US" dirty="0"/>
              <a:t>Equity- meeting the needs of all</a:t>
            </a:r>
          </a:p>
          <a:p>
            <a:r>
              <a:rPr lang="en-US" dirty="0"/>
              <a:t>All teachers responsible</a:t>
            </a:r>
          </a:p>
          <a:p>
            <a:endParaRPr lang="en-US" dirty="0"/>
          </a:p>
          <a:p>
            <a:endParaRPr lang="en-US" dirty="0"/>
          </a:p>
        </p:txBody>
      </p:sp>
      <p:sp>
        <p:nvSpPr>
          <p:cNvPr id="4" name="Slide Number Placeholder 3">
            <a:extLst>
              <a:ext uri="{FF2B5EF4-FFF2-40B4-BE49-F238E27FC236}">
                <a16:creationId xmlns:a16="http://schemas.microsoft.com/office/drawing/2014/main" id="{D4C183CA-19AD-485E-AEC5-FC032D453828}"/>
              </a:ext>
            </a:extLst>
          </p:cNvPr>
          <p:cNvSpPr>
            <a:spLocks noGrp="1"/>
          </p:cNvSpPr>
          <p:nvPr>
            <p:ph type="sldNum" sz="quarter" idx="12"/>
          </p:nvPr>
        </p:nvSpPr>
        <p:spPr/>
        <p:txBody>
          <a:bodyPr/>
          <a:lstStyle/>
          <a:p>
            <a:fld id="{03DC2DEF-D2FE-4B45-ABA4-9F153FD1C98A}" type="slidenum">
              <a:rPr lang="en-US" smtClean="0"/>
              <a:t>2</a:t>
            </a:fld>
            <a:endParaRPr lang="en-US" dirty="0"/>
          </a:p>
        </p:txBody>
      </p:sp>
      <p:pic>
        <p:nvPicPr>
          <p:cNvPr id="8" name="Picture Placeholder 7" descr="Multi-colored cubes letters spelling inclusion">
            <a:extLst>
              <a:ext uri="{FF2B5EF4-FFF2-40B4-BE49-F238E27FC236}">
                <a16:creationId xmlns:a16="http://schemas.microsoft.com/office/drawing/2014/main" id="{76DDACCF-3387-DD01-688A-D40CB4E61BA9}"/>
              </a:ext>
            </a:extLst>
          </p:cNvPr>
          <p:cNvPicPr>
            <a:picLocks noGrp="1" noChangeAspect="1"/>
          </p:cNvPicPr>
          <p:nvPr>
            <p:ph type="pic" sz="quarter" idx="13"/>
          </p:nvPr>
        </p:nvPicPr>
        <p:blipFill>
          <a:blip r:embed="rId3"/>
          <a:srcRect l="15593" r="15593"/>
          <a:stretch>
            <a:fillRect/>
          </a:stretch>
        </p:blipFill>
        <p:spPr>
          <a:xfrm>
            <a:off x="407504" y="1016000"/>
            <a:ext cx="5848155" cy="4978400"/>
          </a:xfrm>
        </p:spPr>
      </p:pic>
    </p:spTree>
    <p:extLst>
      <p:ext uri="{BB962C8B-B14F-4D97-AF65-F5344CB8AC3E}">
        <p14:creationId xmlns:p14="http://schemas.microsoft.com/office/powerpoint/2010/main" val="2038345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253D32-8B7B-47D0-BB63-402C3DB9B549}"/>
              </a:ext>
            </a:extLst>
          </p:cNvPr>
          <p:cNvSpPr>
            <a:spLocks noGrp="1"/>
          </p:cNvSpPr>
          <p:nvPr>
            <p:ph type="title"/>
          </p:nvPr>
        </p:nvSpPr>
        <p:spPr/>
        <p:txBody>
          <a:bodyPr/>
          <a:lstStyle/>
          <a:p>
            <a:r>
              <a:rPr lang="en-US" dirty="0">
                <a:latin typeface="DM Sans 14pt ExtraBold" pitchFamily="2" charset="0"/>
              </a:rPr>
              <a:t>Co-Teaching</a:t>
            </a:r>
          </a:p>
        </p:txBody>
      </p:sp>
      <p:sp>
        <p:nvSpPr>
          <p:cNvPr id="7" name="Content Placeholder 6">
            <a:extLst>
              <a:ext uri="{FF2B5EF4-FFF2-40B4-BE49-F238E27FC236}">
                <a16:creationId xmlns:a16="http://schemas.microsoft.com/office/drawing/2014/main" id="{1D6EB617-E017-4B26-9576-8578E948979A}"/>
              </a:ext>
            </a:extLst>
          </p:cNvPr>
          <p:cNvSpPr>
            <a:spLocks noGrp="1"/>
          </p:cNvSpPr>
          <p:nvPr>
            <p:ph idx="1"/>
          </p:nvPr>
        </p:nvSpPr>
        <p:spPr/>
        <p:txBody>
          <a:bodyPr/>
          <a:lstStyle/>
          <a:p>
            <a:r>
              <a:rPr lang="en-US" dirty="0">
                <a:latin typeface="DM Sans 14pt Black" pitchFamily="2" charset="0"/>
              </a:rPr>
              <a:t>Two or more educators</a:t>
            </a:r>
          </a:p>
          <a:p>
            <a:r>
              <a:rPr lang="en-US" dirty="0">
                <a:latin typeface="DM Sans 14pt Black" pitchFamily="2" charset="0"/>
              </a:rPr>
              <a:t>Essential instruction</a:t>
            </a:r>
          </a:p>
          <a:p>
            <a:r>
              <a:rPr lang="en-US" dirty="0">
                <a:latin typeface="DM Sans 14pt Black" pitchFamily="2" charset="0"/>
              </a:rPr>
              <a:t>1992 Marilyn Friend and Lynne Cook</a:t>
            </a:r>
          </a:p>
          <a:p>
            <a:r>
              <a:rPr lang="en-US" dirty="0">
                <a:latin typeface="DM Sans 14pt Black" pitchFamily="2" charset="0"/>
              </a:rPr>
              <a:t>Six models</a:t>
            </a:r>
          </a:p>
          <a:p>
            <a:endParaRPr lang="en-US" dirty="0"/>
          </a:p>
          <a:p>
            <a:endParaRPr lang="en-US" dirty="0"/>
          </a:p>
        </p:txBody>
      </p:sp>
      <p:sp>
        <p:nvSpPr>
          <p:cNvPr id="4" name="Slide Number Placeholder 3">
            <a:extLst>
              <a:ext uri="{FF2B5EF4-FFF2-40B4-BE49-F238E27FC236}">
                <a16:creationId xmlns:a16="http://schemas.microsoft.com/office/drawing/2014/main" id="{D4C183CA-19AD-485E-AEC5-FC032D453828}"/>
              </a:ext>
            </a:extLst>
          </p:cNvPr>
          <p:cNvSpPr>
            <a:spLocks noGrp="1"/>
          </p:cNvSpPr>
          <p:nvPr>
            <p:ph type="sldNum" sz="quarter" idx="12"/>
          </p:nvPr>
        </p:nvSpPr>
        <p:spPr/>
        <p:txBody>
          <a:bodyPr/>
          <a:lstStyle/>
          <a:p>
            <a:fld id="{03DC2DEF-D2FE-4B45-ABA4-9F153FD1C98A}" type="slidenum">
              <a:rPr lang="en-US" smtClean="0"/>
              <a:t>3</a:t>
            </a:fld>
            <a:endParaRPr lang="en-US" dirty="0"/>
          </a:p>
        </p:txBody>
      </p:sp>
      <p:pic>
        <p:nvPicPr>
          <p:cNvPr id="1032" name="Picture 8" descr="The Value of Co-Teaching - WriteReader">
            <a:extLst>
              <a:ext uri="{FF2B5EF4-FFF2-40B4-BE49-F238E27FC236}">
                <a16:creationId xmlns:a16="http://schemas.microsoft.com/office/drawing/2014/main" id="{86D6C271-BD6F-0F4C-A834-FE769A6D2E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920" y="2556163"/>
            <a:ext cx="4845540" cy="2377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311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3494C0-ABDD-4C4D-8C46-49B8F20CC7E9}"/>
              </a:ext>
            </a:extLst>
          </p:cNvPr>
          <p:cNvSpPr>
            <a:spLocks noGrp="1"/>
          </p:cNvSpPr>
          <p:nvPr>
            <p:ph type="title"/>
          </p:nvPr>
        </p:nvSpPr>
        <p:spPr/>
        <p:txBody>
          <a:bodyPr/>
          <a:lstStyle/>
          <a:p>
            <a:r>
              <a:rPr lang="en-US" dirty="0"/>
              <a:t>Slide Title</a:t>
            </a:r>
          </a:p>
        </p:txBody>
      </p:sp>
      <p:sp>
        <p:nvSpPr>
          <p:cNvPr id="3" name="Slide Number Placeholder 2">
            <a:extLst>
              <a:ext uri="{FF2B5EF4-FFF2-40B4-BE49-F238E27FC236}">
                <a16:creationId xmlns:a16="http://schemas.microsoft.com/office/drawing/2014/main" id="{C9D622C3-EE4F-4FB9-94FB-550563528286}"/>
              </a:ext>
            </a:extLst>
          </p:cNvPr>
          <p:cNvSpPr>
            <a:spLocks noGrp="1"/>
          </p:cNvSpPr>
          <p:nvPr>
            <p:ph type="sldNum" sz="quarter" idx="12"/>
          </p:nvPr>
        </p:nvSpPr>
        <p:spPr/>
        <p:txBody>
          <a:bodyPr/>
          <a:lstStyle/>
          <a:p>
            <a:fld id="{03DC2DEF-D2FE-4B45-ABA4-9F153FD1C98A}" type="slidenum">
              <a:rPr lang="en-US" smtClean="0"/>
              <a:t>4</a:t>
            </a:fld>
            <a:endParaRPr lang="en-US" dirty="0"/>
          </a:p>
        </p:txBody>
      </p:sp>
      <p:sp>
        <p:nvSpPr>
          <p:cNvPr id="9" name="Rectangle: Rounded Corners 8">
            <a:extLst>
              <a:ext uri="{FF2B5EF4-FFF2-40B4-BE49-F238E27FC236}">
                <a16:creationId xmlns:a16="http://schemas.microsoft.com/office/drawing/2014/main" id="{DB228E44-15BE-8162-7327-C0A4DACCF1C6}"/>
              </a:ext>
            </a:extLst>
          </p:cNvPr>
          <p:cNvSpPr/>
          <p:nvPr/>
        </p:nvSpPr>
        <p:spPr>
          <a:xfrm>
            <a:off x="383458" y="1199534"/>
            <a:ext cx="353961" cy="167149"/>
          </a:xfrm>
          <a:prstGeom prst="roundRect">
            <a:avLst/>
          </a:prstGeom>
          <a:solidFill>
            <a:schemeClr val="bg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1E707DA-5C06-D8C5-4F69-951F83775F47}"/>
              </a:ext>
            </a:extLst>
          </p:cNvPr>
          <p:cNvSpPr/>
          <p:nvPr/>
        </p:nvSpPr>
        <p:spPr>
          <a:xfrm>
            <a:off x="535858" y="1351934"/>
            <a:ext cx="353961" cy="167149"/>
          </a:xfrm>
          <a:prstGeom prst="roundRect">
            <a:avLst/>
          </a:prstGeom>
          <a:solidFill>
            <a:schemeClr val="bg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A9DBE57-CE53-A646-D6EE-5C424E924456}"/>
              </a:ext>
            </a:extLst>
          </p:cNvPr>
          <p:cNvSpPr/>
          <p:nvPr/>
        </p:nvSpPr>
        <p:spPr>
          <a:xfrm>
            <a:off x="688258" y="1504334"/>
            <a:ext cx="353961" cy="167149"/>
          </a:xfrm>
          <a:prstGeom prst="roundRect">
            <a:avLst/>
          </a:prstGeom>
          <a:solidFill>
            <a:schemeClr val="bg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2884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51932C-7145-4FBD-B81D-9ADC42401B87}"/>
              </a:ext>
            </a:extLst>
          </p:cNvPr>
          <p:cNvSpPr>
            <a:spLocks noGrp="1"/>
          </p:cNvSpPr>
          <p:nvPr>
            <p:ph type="title"/>
          </p:nvPr>
        </p:nvSpPr>
        <p:spPr/>
        <p:txBody>
          <a:bodyPr/>
          <a:lstStyle/>
          <a:p>
            <a:r>
              <a:rPr lang="en-US" dirty="0"/>
              <a:t>Slide Title</a:t>
            </a:r>
          </a:p>
        </p:txBody>
      </p:sp>
      <p:sp>
        <p:nvSpPr>
          <p:cNvPr id="6" name="Content Placeholder 5">
            <a:extLst>
              <a:ext uri="{FF2B5EF4-FFF2-40B4-BE49-F238E27FC236}">
                <a16:creationId xmlns:a16="http://schemas.microsoft.com/office/drawing/2014/main" id="{33DA7B46-E592-40C7-91D7-A26B47A30C67}"/>
              </a:ext>
            </a:extLst>
          </p:cNvPr>
          <p:cNvSpPr>
            <a:spLocks noGrp="1"/>
          </p:cNvSpPr>
          <p:nvPr>
            <p:ph sz="half" idx="1"/>
          </p:nvPr>
        </p:nvSpPr>
        <p:spPr/>
        <p:txBody>
          <a:bodyPr/>
          <a:lstStyle/>
          <a:p>
            <a:r>
              <a:rPr lang="en-US" dirty="0"/>
              <a:t>Lorem ipsum dolor sit amet, consectetur adipiscing elit</a:t>
            </a:r>
          </a:p>
          <a:p>
            <a:r>
              <a:rPr lang="en-US" dirty="0"/>
              <a:t>Lorem ipsum dolor sit amet, consectetur adipiscing elit</a:t>
            </a:r>
          </a:p>
          <a:p>
            <a:r>
              <a:rPr lang="en-US" dirty="0"/>
              <a:t>Lorem ipsum dolor sit amet, consectetur adipiscing elit</a:t>
            </a:r>
          </a:p>
        </p:txBody>
      </p:sp>
      <p:sp>
        <p:nvSpPr>
          <p:cNvPr id="7" name="Content Placeholder 6">
            <a:extLst>
              <a:ext uri="{FF2B5EF4-FFF2-40B4-BE49-F238E27FC236}">
                <a16:creationId xmlns:a16="http://schemas.microsoft.com/office/drawing/2014/main" id="{A7F42263-DE86-44BB-AC19-CD7982D365B2}"/>
              </a:ext>
            </a:extLst>
          </p:cNvPr>
          <p:cNvSpPr>
            <a:spLocks noGrp="1"/>
          </p:cNvSpPr>
          <p:nvPr>
            <p:ph sz="half" idx="2"/>
          </p:nvPr>
        </p:nvSpPr>
        <p:spPr/>
        <p:txBody>
          <a:bodyPr/>
          <a:lstStyle/>
          <a:p>
            <a:r>
              <a:rPr lang="en-US" dirty="0"/>
              <a:t>Lorem ipsum dolor sit amet, consectetur adipiscing elit</a:t>
            </a:r>
          </a:p>
          <a:p>
            <a:r>
              <a:rPr lang="en-US" dirty="0"/>
              <a:t>Lorem ipsum dolor sit amet, consectetur adipiscing elit</a:t>
            </a:r>
          </a:p>
          <a:p>
            <a:r>
              <a:rPr lang="en-US" dirty="0"/>
              <a:t>Lorem ipsum dolor sit amet, consectetur adipiscing elit</a:t>
            </a:r>
          </a:p>
        </p:txBody>
      </p:sp>
      <p:sp>
        <p:nvSpPr>
          <p:cNvPr id="3" name="Slide Number Placeholder 2">
            <a:extLst>
              <a:ext uri="{FF2B5EF4-FFF2-40B4-BE49-F238E27FC236}">
                <a16:creationId xmlns:a16="http://schemas.microsoft.com/office/drawing/2014/main" id="{774AF259-0EA0-486A-A345-68549DF558C8}"/>
              </a:ext>
            </a:extLst>
          </p:cNvPr>
          <p:cNvSpPr>
            <a:spLocks noGrp="1"/>
          </p:cNvSpPr>
          <p:nvPr>
            <p:ph type="sldNum" sz="quarter" idx="12"/>
          </p:nvPr>
        </p:nvSpPr>
        <p:spPr/>
        <p:txBody>
          <a:bodyPr/>
          <a:lstStyle/>
          <a:p>
            <a:fld id="{03DC2DEF-D2FE-4B45-ABA4-9F153FD1C98A}" type="slidenum">
              <a:rPr lang="en-US" smtClean="0"/>
              <a:t>5</a:t>
            </a:fld>
            <a:endParaRPr lang="en-US" dirty="0"/>
          </a:p>
        </p:txBody>
      </p:sp>
      <p:pic>
        <p:nvPicPr>
          <p:cNvPr id="11" name="Picture Placeholder 12">
            <a:extLst>
              <a:ext uri="{FF2B5EF4-FFF2-40B4-BE49-F238E27FC236}">
                <a16:creationId xmlns:a16="http://schemas.microsoft.com/office/drawing/2014/main" id="{D38CA64A-11C5-4BD7-8A2D-E6D58794D6DC}"/>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l="48757" t="-231" r="16551" b="231"/>
          <a:stretch/>
        </p:blipFill>
        <p:spPr>
          <a:xfrm>
            <a:off x="3967163" y="1233488"/>
            <a:ext cx="4257675" cy="5148262"/>
          </a:xfrm>
        </p:spPr>
      </p:pic>
    </p:spTree>
    <p:extLst>
      <p:ext uri="{BB962C8B-B14F-4D97-AF65-F5344CB8AC3E}">
        <p14:creationId xmlns:p14="http://schemas.microsoft.com/office/powerpoint/2010/main" val="3242389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18B7855D-2DE6-49A4-BA98-97404403C66B}"/>
              </a:ext>
              <a:ext uri="{C183D7F6-B498-43B3-948B-1728B52AA6E4}">
                <adec:decorative xmlns:adec="http://schemas.microsoft.com/office/drawing/2017/decorative" val="1"/>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6070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EF48F30-BEB4-44C7-9F35-3BBB61CF89AF}"/>
              </a:ext>
            </a:extLst>
          </p:cNvPr>
          <p:cNvSpPr>
            <a:spLocks noGrp="1"/>
          </p:cNvSpPr>
          <p:nvPr>
            <p:ph type="title"/>
          </p:nvPr>
        </p:nvSpPr>
        <p:spPr/>
        <p:txBody>
          <a:bodyPr/>
          <a:lstStyle/>
          <a:p>
            <a:r>
              <a:rPr lang="en-US" dirty="0"/>
              <a:t>Slide Title</a:t>
            </a:r>
          </a:p>
        </p:txBody>
      </p:sp>
      <p:sp>
        <p:nvSpPr>
          <p:cNvPr id="3" name="Slide Number Placeholder 2">
            <a:extLst>
              <a:ext uri="{FF2B5EF4-FFF2-40B4-BE49-F238E27FC236}">
                <a16:creationId xmlns:a16="http://schemas.microsoft.com/office/drawing/2014/main" id="{FE60433D-E380-4571-991C-16B6CE7A48BE}"/>
              </a:ext>
            </a:extLst>
          </p:cNvPr>
          <p:cNvSpPr>
            <a:spLocks noGrp="1"/>
          </p:cNvSpPr>
          <p:nvPr>
            <p:ph type="sldNum" sz="quarter" idx="12"/>
          </p:nvPr>
        </p:nvSpPr>
        <p:spPr/>
        <p:txBody>
          <a:bodyPr/>
          <a:lstStyle/>
          <a:p>
            <a:fld id="{03DC2DEF-D2FE-4B45-ABA4-9F153FD1C98A}" type="slidenum">
              <a:rPr lang="en-US" smtClean="0"/>
              <a:t>7</a:t>
            </a:fld>
            <a:endParaRPr lang="en-US" dirty="0"/>
          </a:p>
        </p:txBody>
      </p:sp>
      <p:sp>
        <p:nvSpPr>
          <p:cNvPr id="12" name="Text Placeholder 11">
            <a:extLst>
              <a:ext uri="{FF2B5EF4-FFF2-40B4-BE49-F238E27FC236}">
                <a16:creationId xmlns:a16="http://schemas.microsoft.com/office/drawing/2014/main" id="{4241C871-580D-4A29-A334-0208A8E479B9}"/>
              </a:ext>
            </a:extLst>
          </p:cNvPr>
          <p:cNvSpPr>
            <a:spLocks noGrp="1"/>
          </p:cNvSpPr>
          <p:nvPr>
            <p:ph type="body" sz="quarter" idx="3"/>
          </p:nvPr>
        </p:nvSpPr>
        <p:spPr/>
        <p:txBody>
          <a:bodyPr/>
          <a:lstStyle/>
          <a:p>
            <a:r>
              <a:rPr lang="en-US" dirty="0"/>
              <a:t>Lorem ipsum dolor sit amet</a:t>
            </a:r>
          </a:p>
        </p:txBody>
      </p:sp>
      <p:sp>
        <p:nvSpPr>
          <p:cNvPr id="13" name="Content Placeholder 12">
            <a:extLst>
              <a:ext uri="{FF2B5EF4-FFF2-40B4-BE49-F238E27FC236}">
                <a16:creationId xmlns:a16="http://schemas.microsoft.com/office/drawing/2014/main" id="{0097C6D9-3930-4866-9E88-F17648880044}"/>
              </a:ext>
            </a:extLst>
          </p:cNvPr>
          <p:cNvSpPr>
            <a:spLocks noGrp="1"/>
          </p:cNvSpPr>
          <p:nvPr>
            <p:ph sz="quarter" idx="4"/>
          </p:nvPr>
        </p:nvSpPr>
        <p:spPr/>
        <p:txBody>
          <a:bodyPr/>
          <a:lstStyle/>
          <a:p>
            <a:r>
              <a:rPr lang="en-US" dirty="0"/>
              <a:t>Lorem ipsum dolor sit amet, consectetur adipiscing elit</a:t>
            </a:r>
          </a:p>
          <a:p>
            <a:r>
              <a:rPr lang="en-US" dirty="0"/>
              <a:t>Lorem ipsum dolor sit amet, consectetur adipiscing elit</a:t>
            </a:r>
          </a:p>
          <a:p>
            <a:r>
              <a:rPr lang="en-US" dirty="0"/>
              <a:t>Lorem ipsum dolor sit amet, consectetur adipiscing elit</a:t>
            </a:r>
          </a:p>
        </p:txBody>
      </p:sp>
      <p:sp>
        <p:nvSpPr>
          <p:cNvPr id="10" name="Text Placeholder 9">
            <a:extLst>
              <a:ext uri="{FF2B5EF4-FFF2-40B4-BE49-F238E27FC236}">
                <a16:creationId xmlns:a16="http://schemas.microsoft.com/office/drawing/2014/main" id="{41B8DC8C-1FD7-4773-B07E-7E4432766A4E}"/>
              </a:ext>
            </a:extLst>
          </p:cNvPr>
          <p:cNvSpPr>
            <a:spLocks noGrp="1"/>
          </p:cNvSpPr>
          <p:nvPr>
            <p:ph type="body" idx="1"/>
          </p:nvPr>
        </p:nvSpPr>
        <p:spPr/>
        <p:txBody>
          <a:bodyPr/>
          <a:lstStyle/>
          <a:p>
            <a:r>
              <a:rPr lang="en-US" dirty="0"/>
              <a:t>Lorem ipsum dolor sit amet</a:t>
            </a:r>
          </a:p>
        </p:txBody>
      </p:sp>
      <p:sp>
        <p:nvSpPr>
          <p:cNvPr id="11" name="Content Placeholder 10">
            <a:extLst>
              <a:ext uri="{FF2B5EF4-FFF2-40B4-BE49-F238E27FC236}">
                <a16:creationId xmlns:a16="http://schemas.microsoft.com/office/drawing/2014/main" id="{2B253683-524F-46CF-BFCD-BFF6A7A920A7}"/>
              </a:ext>
            </a:extLst>
          </p:cNvPr>
          <p:cNvSpPr>
            <a:spLocks noGrp="1"/>
          </p:cNvSpPr>
          <p:nvPr>
            <p:ph sz="half" idx="2"/>
          </p:nvPr>
        </p:nvSpPr>
        <p:spPr/>
        <p:txBody>
          <a:bodyPr/>
          <a:lstStyle/>
          <a:p>
            <a:r>
              <a:rPr lang="en-US" dirty="0"/>
              <a:t>Lorem ipsum dolor sit amet, consectetur adipiscing elit</a:t>
            </a:r>
          </a:p>
          <a:p>
            <a:r>
              <a:rPr lang="en-US" dirty="0"/>
              <a:t>Lorem ipsum dolor sit amet, consectetur adipiscing elit</a:t>
            </a:r>
          </a:p>
          <a:p>
            <a:r>
              <a:rPr lang="en-US" dirty="0"/>
              <a:t>Lorem ipsum dolor sit amet, consectetur adipiscing elit</a:t>
            </a:r>
          </a:p>
        </p:txBody>
      </p:sp>
      <p:pic>
        <p:nvPicPr>
          <p:cNvPr id="17" name="Picture Placeholder 16">
            <a:extLst>
              <a:ext uri="{FF2B5EF4-FFF2-40B4-BE49-F238E27FC236}">
                <a16:creationId xmlns:a16="http://schemas.microsoft.com/office/drawing/2014/main" id="{38B0024B-0AD8-4DDB-8486-A9BD3A8E9FAC}"/>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371476" y="1593851"/>
            <a:ext cx="5582064" cy="1929569"/>
          </a:xfrm>
        </p:spPr>
      </p:pic>
      <p:pic>
        <p:nvPicPr>
          <p:cNvPr id="19" name="Picture Placeholder 18">
            <a:extLst>
              <a:ext uri="{FF2B5EF4-FFF2-40B4-BE49-F238E27FC236}">
                <a16:creationId xmlns:a16="http://schemas.microsoft.com/office/drawing/2014/main" id="{18D1195C-D9D4-4994-BAD9-68AA2C2BD35A}"/>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54969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60B770E-507E-4361-9D91-5007702BFC32}"/>
              </a:ext>
            </a:extLst>
          </p:cNvPr>
          <p:cNvSpPr>
            <a:spLocks noGrp="1"/>
          </p:cNvSpPr>
          <p:nvPr>
            <p:ph type="title" idx="4294967295"/>
          </p:nvPr>
        </p:nvSpPr>
        <p:spPr>
          <a:xfrm>
            <a:off x="647700" y="4518025"/>
            <a:ext cx="5372100" cy="711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dirty="0">
                <a:ln>
                  <a:noFill/>
                </a:ln>
                <a:solidFill>
                  <a:schemeClr val="tx1"/>
                </a:solidFill>
                <a:effectLst/>
                <a:uLnTx/>
                <a:uFillTx/>
                <a:latin typeface="+mj-lt"/>
                <a:ea typeface="+mn-ea"/>
                <a:cs typeface="+mn-cs"/>
              </a:rPr>
              <a:t>Lorem ipsum dolor sit amet ipsum</a:t>
            </a:r>
          </a:p>
        </p:txBody>
      </p:sp>
      <p:sp>
        <p:nvSpPr>
          <p:cNvPr id="11" name="Text Placeholder 10">
            <a:extLst>
              <a:ext uri="{FF2B5EF4-FFF2-40B4-BE49-F238E27FC236}">
                <a16:creationId xmlns:a16="http://schemas.microsoft.com/office/drawing/2014/main" id="{C6BEE08E-D5C0-42E2-AB73-7CCC07B72E39}"/>
              </a:ext>
            </a:extLst>
          </p:cNvPr>
          <p:cNvSpPr>
            <a:spLocks noGrp="1"/>
          </p:cNvSpPr>
          <p:nvPr>
            <p:ph type="body" sz="quarter" idx="16"/>
          </p:nvPr>
        </p:nvSpPr>
        <p:spPr/>
        <p:txBody>
          <a:bodyPr/>
          <a:lstStyle/>
          <a:p>
            <a:r>
              <a:rPr lang="en-US" dirty="0"/>
              <a:t>Lorem ipsum dolor sit amet ipsum</a:t>
            </a:r>
          </a:p>
        </p:txBody>
      </p:sp>
      <p:pic>
        <p:nvPicPr>
          <p:cNvPr id="13" name="Picture Placeholder 12">
            <a:extLst>
              <a:ext uri="{FF2B5EF4-FFF2-40B4-BE49-F238E27FC236}">
                <a16:creationId xmlns:a16="http://schemas.microsoft.com/office/drawing/2014/main" id="{C56F6876-F532-4396-8FC3-BEB43E626529}"/>
              </a:ext>
              <a:ext uri="{C183D7F6-B498-43B3-948B-1728B52AA6E4}">
                <adec:decorative xmlns:adec="http://schemas.microsoft.com/office/drawing/2017/decorative" val="1"/>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pic>
        <p:nvPicPr>
          <p:cNvPr id="15" name="Picture Placeholder 14">
            <a:extLst>
              <a:ext uri="{FF2B5EF4-FFF2-40B4-BE49-F238E27FC236}">
                <a16:creationId xmlns:a16="http://schemas.microsoft.com/office/drawing/2014/main" id="{95339E7E-14EB-4886-A417-E9C84CA1E342}"/>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3" name="Slide Number Placeholder 2">
            <a:extLst>
              <a:ext uri="{FF2B5EF4-FFF2-40B4-BE49-F238E27FC236}">
                <a16:creationId xmlns:a16="http://schemas.microsoft.com/office/drawing/2014/main" id="{8D0BEB88-12D3-41F1-B6BA-706EF7480FD3}"/>
              </a:ext>
            </a:extLst>
          </p:cNvPr>
          <p:cNvSpPr>
            <a:spLocks noGrp="1"/>
          </p:cNvSpPr>
          <p:nvPr>
            <p:ph type="sldNum" sz="quarter" idx="4294967295"/>
          </p:nvPr>
        </p:nvSpPr>
        <p:spPr>
          <a:xfrm>
            <a:off x="11818938" y="6581775"/>
            <a:ext cx="373062" cy="206375"/>
          </a:xfrm>
        </p:spPr>
        <p:txBody>
          <a:bodyPr/>
          <a:lstStyle/>
          <a:p>
            <a:fld id="{03DC2DEF-D2FE-4B45-ABA4-9F153FD1C98A}" type="slidenum">
              <a:rPr lang="en-US" smtClean="0"/>
              <a:t>8</a:t>
            </a:fld>
            <a:endParaRPr lang="en-US" dirty="0"/>
          </a:p>
        </p:txBody>
      </p:sp>
    </p:spTree>
    <p:extLst>
      <p:ext uri="{BB962C8B-B14F-4D97-AF65-F5344CB8AC3E}">
        <p14:creationId xmlns:p14="http://schemas.microsoft.com/office/powerpoint/2010/main" val="3149670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768246-2496-4F97-8FCA-02252116FF87}"/>
              </a:ext>
            </a:extLst>
          </p:cNvPr>
          <p:cNvSpPr>
            <a:spLocks noGrp="1"/>
          </p:cNvSpPr>
          <p:nvPr>
            <p:ph type="title"/>
          </p:nvPr>
        </p:nvSpPr>
        <p:spPr/>
        <p:txBody>
          <a:bodyPr/>
          <a:lstStyle/>
          <a:p>
            <a:r>
              <a:rPr lang="en-US" dirty="0"/>
              <a:t>Slide Title</a:t>
            </a:r>
          </a:p>
        </p:txBody>
      </p:sp>
      <p:pic>
        <p:nvPicPr>
          <p:cNvPr id="22" name="Picture Placeholder 21">
            <a:extLst>
              <a:ext uri="{FF2B5EF4-FFF2-40B4-BE49-F238E27FC236}">
                <a16:creationId xmlns:a16="http://schemas.microsoft.com/office/drawing/2014/main" id="{0F5C8F58-81B2-4162-9563-70C679CF85F2}"/>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7857" t="-6122" r="-17857" b="-6122"/>
          <a:stretch/>
        </p:blipFill>
        <p:spPr>
          <a:xfrm>
            <a:off x="876300" y="1739900"/>
            <a:ext cx="1689100" cy="1397000"/>
          </a:xfrm>
        </p:spPr>
      </p:pic>
      <p:pic>
        <p:nvPicPr>
          <p:cNvPr id="26" name="Picture Placeholder 25">
            <a:extLst>
              <a:ext uri="{FF2B5EF4-FFF2-40B4-BE49-F238E27FC236}">
                <a16:creationId xmlns:a16="http://schemas.microsoft.com/office/drawing/2014/main" id="{2AD0E03E-80ED-4CBF-B567-3E1EAB01FD41}"/>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8293" t="-6483" r="-18293" b="-6483"/>
          <a:stretch/>
        </p:blipFill>
        <p:spPr>
          <a:xfrm>
            <a:off x="3829813" y="4263232"/>
            <a:ext cx="1689100" cy="1397000"/>
          </a:xfrm>
        </p:spPr>
      </p:pic>
      <p:pic>
        <p:nvPicPr>
          <p:cNvPr id="24" name="Picture Placeholder 23">
            <a:extLst>
              <a:ext uri="{FF2B5EF4-FFF2-40B4-BE49-F238E27FC236}">
                <a16:creationId xmlns:a16="http://schemas.microsoft.com/office/drawing/2014/main" id="{F1E0AF3E-867C-4F0D-8325-9DC9A985B427}"/>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6501" t="-5000" r="-16501" b="-5000"/>
          <a:stretch/>
        </p:blipFill>
        <p:spPr>
          <a:xfrm>
            <a:off x="6744524" y="1739900"/>
            <a:ext cx="1689100" cy="1397000"/>
          </a:xfrm>
        </p:spPr>
      </p:pic>
      <p:pic>
        <p:nvPicPr>
          <p:cNvPr id="28" name="Picture Placeholder 27">
            <a:extLst>
              <a:ext uri="{FF2B5EF4-FFF2-40B4-BE49-F238E27FC236}">
                <a16:creationId xmlns:a16="http://schemas.microsoft.com/office/drawing/2014/main" id="{43BC7054-E269-4210-98F5-65D485066725}"/>
              </a:ext>
              <a:ext uri="{C183D7F6-B498-43B3-948B-1728B52AA6E4}">
                <adec:decorative xmlns:adec="http://schemas.microsoft.com/office/drawing/2017/decorative" val="1"/>
              </a:ext>
            </a:extLst>
          </p:cNvPr>
          <p:cNvPicPr>
            <a:picLocks noGrp="1" noChangeAspect="1"/>
          </p:cNvPicPr>
          <p:nvPr>
            <p:ph type="pic" sz="quarter" idx="17"/>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18293" t="-6483" r="-18293" b="-6483"/>
          <a:stretch/>
        </p:blipFill>
        <p:spPr>
          <a:xfrm>
            <a:off x="9659235" y="4263232"/>
            <a:ext cx="1689100" cy="1397000"/>
          </a:xfrm>
        </p:spPr>
      </p:pic>
      <p:sp>
        <p:nvSpPr>
          <p:cNvPr id="11" name="Text Placeholder 10">
            <a:extLst>
              <a:ext uri="{FF2B5EF4-FFF2-40B4-BE49-F238E27FC236}">
                <a16:creationId xmlns:a16="http://schemas.microsoft.com/office/drawing/2014/main" id="{901B6E4D-6942-45C5-99A9-6B769E8902BD}"/>
              </a:ext>
            </a:extLst>
          </p:cNvPr>
          <p:cNvSpPr>
            <a:spLocks noGrp="1"/>
          </p:cNvSpPr>
          <p:nvPr>
            <p:ph type="body" sz="quarter" idx="18"/>
          </p:nvPr>
        </p:nvSpPr>
        <p:spPr/>
        <p:txBody>
          <a:bodyPr/>
          <a:lstStyle/>
          <a:p>
            <a:r>
              <a:rPr lang="en-US" dirty="0"/>
              <a:t>Lorem ipsum dolor sit amet, consectetur adipiscing elit</a:t>
            </a:r>
          </a:p>
        </p:txBody>
      </p:sp>
      <p:sp>
        <p:nvSpPr>
          <p:cNvPr id="12" name="Text Placeholder 11">
            <a:extLst>
              <a:ext uri="{FF2B5EF4-FFF2-40B4-BE49-F238E27FC236}">
                <a16:creationId xmlns:a16="http://schemas.microsoft.com/office/drawing/2014/main" id="{7D269992-EA9D-41F6-85C3-B78921847100}"/>
              </a:ext>
            </a:extLst>
          </p:cNvPr>
          <p:cNvSpPr>
            <a:spLocks noGrp="1"/>
          </p:cNvSpPr>
          <p:nvPr>
            <p:ph type="body" sz="quarter" idx="19"/>
          </p:nvPr>
        </p:nvSpPr>
        <p:spPr/>
        <p:txBody>
          <a:bodyPr anchor="b"/>
          <a:lstStyle/>
          <a:p>
            <a:r>
              <a:rPr lang="en-US" dirty="0"/>
              <a:t>Lorem ipsum dolor sit amet, consectetur adipiscing elit</a:t>
            </a:r>
          </a:p>
        </p:txBody>
      </p:sp>
      <p:sp>
        <p:nvSpPr>
          <p:cNvPr id="13" name="Text Placeholder 12">
            <a:extLst>
              <a:ext uri="{FF2B5EF4-FFF2-40B4-BE49-F238E27FC236}">
                <a16:creationId xmlns:a16="http://schemas.microsoft.com/office/drawing/2014/main" id="{6DFAA7E0-5467-48C2-A0A1-08FFCDD0AB29}"/>
              </a:ext>
            </a:extLst>
          </p:cNvPr>
          <p:cNvSpPr>
            <a:spLocks noGrp="1"/>
          </p:cNvSpPr>
          <p:nvPr>
            <p:ph type="body" sz="quarter" idx="20"/>
          </p:nvPr>
        </p:nvSpPr>
        <p:spPr/>
        <p:txBody>
          <a:bodyPr/>
          <a:lstStyle/>
          <a:p>
            <a:r>
              <a:rPr lang="en-US" dirty="0"/>
              <a:t>Lorem ipsum dolor sit amet, consectetur adipiscing elit</a:t>
            </a:r>
          </a:p>
        </p:txBody>
      </p:sp>
      <p:sp>
        <p:nvSpPr>
          <p:cNvPr id="14" name="Text Placeholder 13">
            <a:extLst>
              <a:ext uri="{FF2B5EF4-FFF2-40B4-BE49-F238E27FC236}">
                <a16:creationId xmlns:a16="http://schemas.microsoft.com/office/drawing/2014/main" id="{26CD0F95-69FE-4CD4-B47D-11711D394220}"/>
              </a:ext>
            </a:extLst>
          </p:cNvPr>
          <p:cNvSpPr>
            <a:spLocks noGrp="1"/>
          </p:cNvSpPr>
          <p:nvPr>
            <p:ph type="body" sz="quarter" idx="21"/>
          </p:nvPr>
        </p:nvSpPr>
        <p:spPr/>
        <p:txBody>
          <a:bodyPr anchor="b"/>
          <a:lstStyle/>
          <a:p>
            <a:r>
              <a:rPr lang="en-US" dirty="0"/>
              <a:t>Lorem ipsum dolor sit amet, consectetur adipiscing elit</a:t>
            </a:r>
          </a:p>
        </p:txBody>
      </p:sp>
      <p:sp>
        <p:nvSpPr>
          <p:cNvPr id="2" name="Slide Number Placeholder 1">
            <a:extLst>
              <a:ext uri="{FF2B5EF4-FFF2-40B4-BE49-F238E27FC236}">
                <a16:creationId xmlns:a16="http://schemas.microsoft.com/office/drawing/2014/main" id="{7EAB17F8-59B5-4C93-9884-D30446299CA5}"/>
              </a:ext>
            </a:extLst>
          </p:cNvPr>
          <p:cNvSpPr>
            <a:spLocks noGrp="1"/>
          </p:cNvSpPr>
          <p:nvPr>
            <p:ph type="sldNum" sz="quarter" idx="12"/>
          </p:nvPr>
        </p:nvSpPr>
        <p:spPr/>
        <p:txBody>
          <a:bodyPr/>
          <a:lstStyle/>
          <a:p>
            <a:fld id="{03DC2DEF-D2FE-4B45-ABA4-9F153FD1C98A}" type="slidenum">
              <a:rPr lang="en-US" smtClean="0"/>
              <a:t>9</a:t>
            </a:fld>
            <a:endParaRPr lang="en-US" dirty="0"/>
          </a:p>
        </p:txBody>
      </p:sp>
    </p:spTree>
    <p:extLst>
      <p:ext uri="{BB962C8B-B14F-4D97-AF65-F5344CB8AC3E}">
        <p14:creationId xmlns:p14="http://schemas.microsoft.com/office/powerpoint/2010/main" val="1163063007"/>
      </p:ext>
    </p:extLst>
  </p:cSld>
  <p:clrMapOvr>
    <a:masterClrMapping/>
  </p:clrMapOvr>
</p:sld>
</file>

<file path=ppt/theme/theme1.xml><?xml version="1.0" encoding="utf-8"?>
<a:theme xmlns:a="http://schemas.openxmlformats.org/drawingml/2006/main" name="Office Theme">
  <a:themeElements>
    <a:clrScheme name="MSFT_Color_1">
      <a:dk1>
        <a:srgbClr val="32363F"/>
      </a:dk1>
      <a:lt1>
        <a:sysClr val="window" lastClr="FFFFFF"/>
      </a:lt1>
      <a:dk2>
        <a:srgbClr val="313C41"/>
      </a:dk2>
      <a:lt2>
        <a:srgbClr val="FFFFFF"/>
      </a:lt2>
      <a:accent1>
        <a:srgbClr val="2C85AE"/>
      </a:accent1>
      <a:accent2>
        <a:srgbClr val="5E5CA2"/>
      </a:accent2>
      <a:accent3>
        <a:srgbClr val="5268A5"/>
      </a:accent3>
      <a:accent4>
        <a:srgbClr val="4276AA"/>
      </a:accent4>
      <a:accent5>
        <a:srgbClr val="1891AB"/>
      </a:accent5>
      <a:accent6>
        <a:srgbClr val="00A09D"/>
      </a:accent6>
      <a:hlink>
        <a:srgbClr val="2C85AE"/>
      </a:hlink>
      <a:folHlink>
        <a:srgbClr val="00A09D"/>
      </a:folHlink>
    </a:clrScheme>
    <a:fontScheme name="MSFT_Font">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itle goes here" id="{A4715F0E-2373-46DF-8650-9CD6D2E73FF4}" vid="{7AE24D49-249C-4823-B15D-D301F3E633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Classic bold block presentation</Template>
  <TotalTime>35</TotalTime>
  <Words>599</Words>
  <Application>Microsoft Office PowerPoint</Application>
  <PresentationFormat>Widescreen</PresentationFormat>
  <Paragraphs>65</Paragraphs>
  <Slides>11</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Calibri Light</vt:lpstr>
      <vt:lpstr>DM Sans 14pt Black</vt:lpstr>
      <vt:lpstr>DM Sans 14pt ExtraBold</vt:lpstr>
      <vt:lpstr>DM Sans 14pt Thin</vt:lpstr>
      <vt:lpstr>Times New Roman</vt:lpstr>
      <vt:lpstr>Office Theme</vt:lpstr>
      <vt:lpstr>Synergetic Harmonic Eudemonia between Regular Ed and Special Education Teachers </vt:lpstr>
      <vt:lpstr>Recap</vt:lpstr>
      <vt:lpstr>Co-Teaching</vt:lpstr>
      <vt:lpstr>Slide Title</vt:lpstr>
      <vt:lpstr>Slide Title</vt:lpstr>
      <vt:lpstr>PowerPoint Presentation</vt:lpstr>
      <vt:lpstr>Slide Title</vt:lpstr>
      <vt:lpstr>Lorem ipsum dolor sit amet ipsum</vt:lpstr>
      <vt:lpstr>Slide Title</vt:lpstr>
      <vt:lpstr>Slide Title</vt:lpstr>
      <vt:lpstr>Slide Title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Synergetic Harmonic Eudemonia between Regular Ed and Special Education Teachers </dc:title>
  <dc:creator>Rhonda Campbell</dc:creator>
  <cp:lastModifiedBy>Rhonda Campbell</cp:lastModifiedBy>
  <cp:revision>1</cp:revision>
  <dcterms:created xsi:type="dcterms:W3CDTF">2023-07-23T13:23:59Z</dcterms:created>
  <dcterms:modified xsi:type="dcterms:W3CDTF">2023-07-23T13:59:53Z</dcterms:modified>
</cp:coreProperties>
</file>