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handoutMasterIdLst>
    <p:handoutMasterId r:id="rId21"/>
  </p:handoutMasterIdLst>
  <p:sldIdLst>
    <p:sldId id="257" r:id="rId2"/>
    <p:sldId id="266" r:id="rId3"/>
    <p:sldId id="273" r:id="rId4"/>
    <p:sldId id="272" r:id="rId5"/>
    <p:sldId id="282" r:id="rId6"/>
    <p:sldId id="286" r:id="rId7"/>
    <p:sldId id="293" r:id="rId8"/>
    <p:sldId id="289" r:id="rId9"/>
    <p:sldId id="298" r:id="rId10"/>
    <p:sldId id="299" r:id="rId11"/>
    <p:sldId id="300" r:id="rId12"/>
    <p:sldId id="301" r:id="rId13"/>
    <p:sldId id="302" r:id="rId14"/>
    <p:sldId id="303" r:id="rId15"/>
    <p:sldId id="305" r:id="rId16"/>
    <p:sldId id="307" r:id="rId17"/>
    <p:sldId id="306" r:id="rId18"/>
    <p:sldId id="308"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6F72AB-91B4-4319-974A-4EB070886824}" v="45" dt="2023-07-22T22:31:53.2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810" autoAdjust="0"/>
  </p:normalViewPr>
  <p:slideViewPr>
    <p:cSldViewPr snapToGrid="0" showGuides="1">
      <p:cViewPr varScale="1">
        <p:scale>
          <a:sx n="86" d="100"/>
          <a:sy n="86" d="100"/>
        </p:scale>
        <p:origin x="442" y="72"/>
      </p:cViewPr>
      <p:guideLst>
        <p:guide orient="horz" pos="2160"/>
        <p:guide pos="3840"/>
      </p:guideLst>
    </p:cSldViewPr>
  </p:slideViewPr>
  <p:outlineViewPr>
    <p:cViewPr>
      <p:scale>
        <a:sx n="33" d="100"/>
        <a:sy n="33" d="100"/>
      </p:scale>
      <p:origin x="0" y="-12492"/>
    </p:cViewPr>
  </p:outlineViewPr>
  <p:notesTextViewPr>
    <p:cViewPr>
      <p:scale>
        <a:sx n="1" d="1"/>
        <a:sy n="1" d="1"/>
      </p:scale>
      <p:origin x="0" y="-638"/>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nda Campbell" userId="22075175672dcbe0" providerId="LiveId" clId="{3D6F72AB-91B4-4319-974A-4EB070886824}"/>
    <pc:docChg chg="custSel addSld delSld modSld sldOrd">
      <pc:chgData name="Rhonda Campbell" userId="22075175672dcbe0" providerId="LiveId" clId="{3D6F72AB-91B4-4319-974A-4EB070886824}" dt="2023-07-22T22:47:19.320" v="908"/>
      <pc:docMkLst>
        <pc:docMk/>
      </pc:docMkLst>
      <pc:sldChg chg="modSp mod">
        <pc:chgData name="Rhonda Campbell" userId="22075175672dcbe0" providerId="LiveId" clId="{3D6F72AB-91B4-4319-974A-4EB070886824}" dt="2023-07-22T22:04:49.299" v="0" actId="313"/>
        <pc:sldMkLst>
          <pc:docMk/>
          <pc:sldMk cId="1495496538" sldId="257"/>
        </pc:sldMkLst>
        <pc:spChg chg="mod">
          <ac:chgData name="Rhonda Campbell" userId="22075175672dcbe0" providerId="LiveId" clId="{3D6F72AB-91B4-4319-974A-4EB070886824}" dt="2023-07-22T22:04:49.299" v="0" actId="313"/>
          <ac:spMkLst>
            <pc:docMk/>
            <pc:sldMk cId="1495496538" sldId="257"/>
            <ac:spMk id="4" creationId="{C6D24F99-E026-485A-96CD-AEC98137262A}"/>
          </ac:spMkLst>
        </pc:spChg>
      </pc:sldChg>
      <pc:sldChg chg="modNotesTx">
        <pc:chgData name="Rhonda Campbell" userId="22075175672dcbe0" providerId="LiveId" clId="{3D6F72AB-91B4-4319-974A-4EB070886824}" dt="2023-07-22T22:05:26.711" v="4" actId="113"/>
        <pc:sldMkLst>
          <pc:docMk/>
          <pc:sldMk cId="1300311978" sldId="266"/>
        </pc:sldMkLst>
      </pc:sldChg>
      <pc:sldChg chg="del">
        <pc:chgData name="Rhonda Campbell" userId="22075175672dcbe0" providerId="LiveId" clId="{3D6F72AB-91B4-4319-974A-4EB070886824}" dt="2023-07-22T22:07:12.575" v="5" actId="2696"/>
        <pc:sldMkLst>
          <pc:docMk/>
          <pc:sldMk cId="3105060009" sldId="304"/>
        </pc:sldMkLst>
      </pc:sldChg>
      <pc:sldChg chg="addSp delSp modSp add mod ord modNotesTx">
        <pc:chgData name="Rhonda Campbell" userId="22075175672dcbe0" providerId="LiveId" clId="{3D6F72AB-91B4-4319-974A-4EB070886824}" dt="2023-07-22T22:30:23.125" v="536"/>
        <pc:sldMkLst>
          <pc:docMk/>
          <pc:sldMk cId="675310179" sldId="306"/>
        </pc:sldMkLst>
        <pc:spChg chg="add">
          <ac:chgData name="Rhonda Campbell" userId="22075175672dcbe0" providerId="LiveId" clId="{3D6F72AB-91B4-4319-974A-4EB070886824}" dt="2023-07-22T22:19:19.266" v="246"/>
          <ac:spMkLst>
            <pc:docMk/>
            <pc:sldMk cId="675310179" sldId="306"/>
            <ac:spMk id="2" creationId="{71613ACD-95C0-A825-7D18-5AC20396C3A3}"/>
          </ac:spMkLst>
        </pc:spChg>
        <pc:spChg chg="add mod">
          <ac:chgData name="Rhonda Campbell" userId="22075175672dcbe0" providerId="LiveId" clId="{3D6F72AB-91B4-4319-974A-4EB070886824}" dt="2023-07-22T22:19:38.320" v="247"/>
          <ac:spMkLst>
            <pc:docMk/>
            <pc:sldMk cId="675310179" sldId="306"/>
            <ac:spMk id="4" creationId="{B515DCE5-0846-962E-797F-B3C418BE9756}"/>
          </ac:spMkLst>
        </pc:spChg>
        <pc:spChg chg="add mod">
          <ac:chgData name="Rhonda Campbell" userId="22075175672dcbe0" providerId="LiveId" clId="{3D6F72AB-91B4-4319-974A-4EB070886824}" dt="2023-07-22T22:20:00.379" v="251" actId="14100"/>
          <ac:spMkLst>
            <pc:docMk/>
            <pc:sldMk cId="675310179" sldId="306"/>
            <ac:spMk id="5" creationId="{4F6DB7B1-D6A6-E453-4DCB-6155EA3036F8}"/>
          </ac:spMkLst>
        </pc:spChg>
        <pc:spChg chg="add mod">
          <ac:chgData name="Rhonda Campbell" userId="22075175672dcbe0" providerId="LiveId" clId="{3D6F72AB-91B4-4319-974A-4EB070886824}" dt="2023-07-22T22:22:30.897" v="258" actId="1076"/>
          <ac:spMkLst>
            <pc:docMk/>
            <pc:sldMk cId="675310179" sldId="306"/>
            <ac:spMk id="6" creationId="{D0531101-B71D-9FB4-8FC6-E1C35DCE9B54}"/>
          </ac:spMkLst>
        </pc:spChg>
        <pc:spChg chg="add del mod">
          <ac:chgData name="Rhonda Campbell" userId="22075175672dcbe0" providerId="LiveId" clId="{3D6F72AB-91B4-4319-974A-4EB070886824}" dt="2023-07-22T22:21:09.449" v="253" actId="21"/>
          <ac:spMkLst>
            <pc:docMk/>
            <pc:sldMk cId="675310179" sldId="306"/>
            <ac:spMk id="7" creationId="{0658C5AE-9BCB-B7E4-6114-9EE1A7FBFB1F}"/>
          </ac:spMkLst>
        </pc:spChg>
        <pc:spChg chg="add mod">
          <ac:chgData name="Rhonda Campbell" userId="22075175672dcbe0" providerId="LiveId" clId="{3D6F72AB-91B4-4319-974A-4EB070886824}" dt="2023-07-22T22:21:33.011" v="254"/>
          <ac:spMkLst>
            <pc:docMk/>
            <pc:sldMk cId="675310179" sldId="306"/>
            <ac:spMk id="8" creationId="{3FE7D4F9-6BDA-0D7B-867D-57E5BD70A560}"/>
          </ac:spMkLst>
        </pc:spChg>
        <pc:spChg chg="mod">
          <ac:chgData name="Rhonda Campbell" userId="22075175672dcbe0" providerId="LiveId" clId="{3D6F72AB-91B4-4319-974A-4EB070886824}" dt="2023-07-22T22:17:13.094" v="244" actId="20577"/>
          <ac:spMkLst>
            <pc:docMk/>
            <pc:sldMk cId="675310179" sldId="306"/>
            <ac:spMk id="12" creationId="{2F8E5BC1-257F-4CA0-A14D-8A76F6198211}"/>
          </ac:spMkLst>
        </pc:spChg>
        <pc:spChg chg="mod">
          <ac:chgData name="Rhonda Campbell" userId="22075175672dcbe0" providerId="LiveId" clId="{3D6F72AB-91B4-4319-974A-4EB070886824}" dt="2023-07-22T22:23:07.417" v="312" actId="20577"/>
          <ac:spMkLst>
            <pc:docMk/>
            <pc:sldMk cId="675310179" sldId="306"/>
            <ac:spMk id="14" creationId="{32B0CB1D-E6FE-4346-B4DC-C1AC8F0F5CC6}"/>
          </ac:spMkLst>
        </pc:spChg>
        <pc:spChg chg="mod">
          <ac:chgData name="Rhonda Campbell" userId="22075175672dcbe0" providerId="LiveId" clId="{3D6F72AB-91B4-4319-974A-4EB070886824}" dt="2023-07-22T22:23:48.957" v="383" actId="20577"/>
          <ac:spMkLst>
            <pc:docMk/>
            <pc:sldMk cId="675310179" sldId="306"/>
            <ac:spMk id="19" creationId="{1EA45180-5246-464E-BDD0-2AB792997E91}"/>
          </ac:spMkLst>
        </pc:spChg>
        <pc:spChg chg="mod">
          <ac:chgData name="Rhonda Campbell" userId="22075175672dcbe0" providerId="LiveId" clId="{3D6F72AB-91B4-4319-974A-4EB070886824}" dt="2023-07-22T22:25:55.451" v="490" actId="20577"/>
          <ac:spMkLst>
            <pc:docMk/>
            <pc:sldMk cId="675310179" sldId="306"/>
            <ac:spMk id="21" creationId="{B7A4F278-30B9-44DC-81DE-0BB8DC7D9B43}"/>
          </ac:spMkLst>
        </pc:spChg>
        <pc:spChg chg="mod">
          <ac:chgData name="Rhonda Campbell" userId="22075175672dcbe0" providerId="LiveId" clId="{3D6F72AB-91B4-4319-974A-4EB070886824}" dt="2023-07-22T22:29:54.626" v="534" actId="20577"/>
          <ac:spMkLst>
            <pc:docMk/>
            <pc:sldMk cId="675310179" sldId="306"/>
            <ac:spMk id="23" creationId="{7372C0BC-293C-400A-8073-0246B833FC7B}"/>
          </ac:spMkLst>
        </pc:spChg>
        <pc:picChg chg="add mod">
          <ac:chgData name="Rhonda Campbell" userId="22075175672dcbe0" providerId="LiveId" clId="{3D6F72AB-91B4-4319-974A-4EB070886824}" dt="2023-07-22T22:22:30.897" v="258" actId="1076"/>
          <ac:picMkLst>
            <pc:docMk/>
            <pc:sldMk cId="675310179" sldId="306"/>
            <ac:picMk id="2062" creationId="{F5BAE92E-54AB-7DE1-83F1-C6B8D18FA478}"/>
          </ac:picMkLst>
        </pc:picChg>
        <pc:picChg chg="add mod">
          <ac:chgData name="Rhonda Campbell" userId="22075175672dcbe0" providerId="LiveId" clId="{3D6F72AB-91B4-4319-974A-4EB070886824}" dt="2023-07-22T22:24:33.651" v="390" actId="1076"/>
          <ac:picMkLst>
            <pc:docMk/>
            <pc:sldMk cId="675310179" sldId="306"/>
            <ac:picMk id="2064" creationId="{FBF2E26A-D7A9-5F41-899B-6D5D115EAFD5}"/>
          </ac:picMkLst>
        </pc:picChg>
        <pc:picChg chg="add mod">
          <ac:chgData name="Rhonda Campbell" userId="22075175672dcbe0" providerId="LiveId" clId="{3D6F72AB-91B4-4319-974A-4EB070886824}" dt="2023-07-22T22:28:06.494" v="493" actId="1076"/>
          <ac:picMkLst>
            <pc:docMk/>
            <pc:sldMk cId="675310179" sldId="306"/>
            <ac:picMk id="2066" creationId="{90A84B6E-AF7B-5D5C-2E1D-9E083BE8603F}"/>
          </ac:picMkLst>
        </pc:picChg>
        <pc:picChg chg="add mod">
          <ac:chgData name="Rhonda Campbell" userId="22075175672dcbe0" providerId="LiveId" clId="{3D6F72AB-91B4-4319-974A-4EB070886824}" dt="2023-07-22T22:29:48.373" v="517" actId="1076"/>
          <ac:picMkLst>
            <pc:docMk/>
            <pc:sldMk cId="675310179" sldId="306"/>
            <ac:picMk id="2068" creationId="{0EE0A5F1-B172-E56E-1863-DA5DEE602080}"/>
          </ac:picMkLst>
        </pc:picChg>
        <pc:picChg chg="del">
          <ac:chgData name="Rhonda Campbell" userId="22075175672dcbe0" providerId="LiveId" clId="{3D6F72AB-91B4-4319-974A-4EB070886824}" dt="2023-07-22T22:18:26.535" v="245" actId="21"/>
          <ac:picMkLst>
            <pc:docMk/>
            <pc:sldMk cId="675310179" sldId="306"/>
            <ac:picMk id="10244" creationId="{6C2DF3A5-B6FD-7BF0-7391-07F0427D4FEB}"/>
          </ac:picMkLst>
        </pc:picChg>
        <pc:picChg chg="del">
          <ac:chgData name="Rhonda Campbell" userId="22075175672dcbe0" providerId="LiveId" clId="{3D6F72AB-91B4-4319-974A-4EB070886824}" dt="2023-07-22T22:23:12.906" v="313" actId="21"/>
          <ac:picMkLst>
            <pc:docMk/>
            <pc:sldMk cId="675310179" sldId="306"/>
            <ac:picMk id="10246" creationId="{00E8457A-DF72-31E8-BE2E-5C7FE51B6AB6}"/>
          </ac:picMkLst>
        </pc:picChg>
        <pc:picChg chg="del">
          <ac:chgData name="Rhonda Campbell" userId="22075175672dcbe0" providerId="LiveId" clId="{3D6F72AB-91B4-4319-974A-4EB070886824}" dt="2023-07-22T22:24:38.692" v="391" actId="21"/>
          <ac:picMkLst>
            <pc:docMk/>
            <pc:sldMk cId="675310179" sldId="306"/>
            <ac:picMk id="10248" creationId="{07FCB37D-D0EE-36FF-2DF0-DE2A36C4AB02}"/>
          </ac:picMkLst>
        </pc:picChg>
        <pc:picChg chg="del">
          <ac:chgData name="Rhonda Campbell" userId="22075175672dcbe0" providerId="LiveId" clId="{3D6F72AB-91B4-4319-974A-4EB070886824}" dt="2023-07-22T22:28:15.729" v="494" actId="21"/>
          <ac:picMkLst>
            <pc:docMk/>
            <pc:sldMk cId="675310179" sldId="306"/>
            <ac:picMk id="10250" creationId="{2CA810FF-CFAC-D596-5336-4C4E7255060C}"/>
          </ac:picMkLst>
        </pc:picChg>
      </pc:sldChg>
      <pc:sldChg chg="addSp delSp modSp add mod modNotesTx">
        <pc:chgData name="Rhonda Campbell" userId="22075175672dcbe0" providerId="LiveId" clId="{3D6F72AB-91B4-4319-974A-4EB070886824}" dt="2023-07-22T22:16:57.564" v="222" actId="1076"/>
        <pc:sldMkLst>
          <pc:docMk/>
          <pc:sldMk cId="2775220028" sldId="307"/>
        </pc:sldMkLst>
        <pc:spChg chg="add del mod">
          <ac:chgData name="Rhonda Campbell" userId="22075175672dcbe0" providerId="LiveId" clId="{3D6F72AB-91B4-4319-974A-4EB070886824}" dt="2023-07-22T22:10:58.117" v="164" actId="21"/>
          <ac:spMkLst>
            <pc:docMk/>
            <pc:sldMk cId="2775220028" sldId="307"/>
            <ac:spMk id="4" creationId="{55F323EC-DB59-D366-E7DC-7B367F0BD667}"/>
          </ac:spMkLst>
        </pc:spChg>
        <pc:spChg chg="add del mod">
          <ac:chgData name="Rhonda Campbell" userId="22075175672dcbe0" providerId="LiveId" clId="{3D6F72AB-91B4-4319-974A-4EB070886824}" dt="2023-07-22T22:11:13.547" v="167" actId="21"/>
          <ac:spMkLst>
            <pc:docMk/>
            <pc:sldMk cId="2775220028" sldId="307"/>
            <ac:spMk id="6" creationId="{0EFA0C37-3B5B-7960-559F-37FD5EA779BE}"/>
          </ac:spMkLst>
        </pc:spChg>
        <pc:spChg chg="add del mod">
          <ac:chgData name="Rhonda Campbell" userId="22075175672dcbe0" providerId="LiveId" clId="{3D6F72AB-91B4-4319-974A-4EB070886824}" dt="2023-07-22T22:14:20.446" v="172" actId="21"/>
          <ac:spMkLst>
            <pc:docMk/>
            <pc:sldMk cId="2775220028" sldId="307"/>
            <ac:spMk id="8" creationId="{E952EC2C-97A1-529E-6AF5-2B5E9DEFE934}"/>
          </ac:spMkLst>
        </pc:spChg>
        <pc:spChg chg="mod">
          <ac:chgData name="Rhonda Campbell" userId="22075175672dcbe0" providerId="LiveId" clId="{3D6F72AB-91B4-4319-974A-4EB070886824}" dt="2023-07-22T22:10:17.793" v="156" actId="20577"/>
          <ac:spMkLst>
            <pc:docMk/>
            <pc:sldMk cId="2775220028" sldId="307"/>
            <ac:spMk id="9" creationId="{DEF48F30-BEB4-44C7-9F35-3BBB61CF89AF}"/>
          </ac:spMkLst>
        </pc:spChg>
        <pc:spChg chg="del mod">
          <ac:chgData name="Rhonda Campbell" userId="22075175672dcbe0" providerId="LiveId" clId="{3D6F72AB-91B4-4319-974A-4EB070886824}" dt="2023-07-22T22:10:53.841" v="163" actId="21"/>
          <ac:spMkLst>
            <pc:docMk/>
            <pc:sldMk cId="2775220028" sldId="307"/>
            <ac:spMk id="10" creationId="{41B8DC8C-1FD7-4773-B07E-7E4432766A4E}"/>
          </ac:spMkLst>
        </pc:spChg>
        <pc:spChg chg="del">
          <ac:chgData name="Rhonda Campbell" userId="22075175672dcbe0" providerId="LiveId" clId="{3D6F72AB-91B4-4319-974A-4EB070886824}" dt="2023-07-22T22:11:08.961" v="166" actId="21"/>
          <ac:spMkLst>
            <pc:docMk/>
            <pc:sldMk cId="2775220028" sldId="307"/>
            <ac:spMk id="11" creationId="{2B253683-524F-46CF-BFCD-BFF6A7A920A7}"/>
          </ac:spMkLst>
        </pc:spChg>
        <pc:spChg chg="del">
          <ac:chgData name="Rhonda Campbell" userId="22075175672dcbe0" providerId="LiveId" clId="{3D6F72AB-91B4-4319-974A-4EB070886824}" dt="2023-07-22T22:11:03.962" v="165" actId="21"/>
          <ac:spMkLst>
            <pc:docMk/>
            <pc:sldMk cId="2775220028" sldId="307"/>
            <ac:spMk id="12" creationId="{4241C871-580D-4A29-A334-0208A8E479B9}"/>
          </ac:spMkLst>
        </pc:spChg>
        <pc:spChg chg="del">
          <ac:chgData name="Rhonda Campbell" userId="22075175672dcbe0" providerId="LiveId" clId="{3D6F72AB-91B4-4319-974A-4EB070886824}" dt="2023-07-22T22:11:16.783" v="168" actId="21"/>
          <ac:spMkLst>
            <pc:docMk/>
            <pc:sldMk cId="2775220028" sldId="307"/>
            <ac:spMk id="13" creationId="{0097C6D9-3930-4866-9E88-F17648880044}"/>
          </ac:spMkLst>
        </pc:spChg>
        <pc:spChg chg="add del mod">
          <ac:chgData name="Rhonda Campbell" userId="22075175672dcbe0" providerId="LiveId" clId="{3D6F72AB-91B4-4319-974A-4EB070886824}" dt="2023-07-22T22:14:26.011" v="173" actId="21"/>
          <ac:spMkLst>
            <pc:docMk/>
            <pc:sldMk cId="2775220028" sldId="307"/>
            <ac:spMk id="15" creationId="{EBDF9CC5-4E30-670C-4A8F-A5B541212F0F}"/>
          </ac:spMkLst>
        </pc:spChg>
        <pc:spChg chg="add mod">
          <ac:chgData name="Rhonda Campbell" userId="22075175672dcbe0" providerId="LiveId" clId="{3D6F72AB-91B4-4319-974A-4EB070886824}" dt="2023-07-22T22:16:34.116" v="217" actId="1076"/>
          <ac:spMkLst>
            <pc:docMk/>
            <pc:sldMk cId="2775220028" sldId="307"/>
            <ac:spMk id="16" creationId="{283F3916-3884-AFDB-1904-409F480743EF}"/>
          </ac:spMkLst>
        </pc:spChg>
        <pc:spChg chg="add mod">
          <ac:chgData name="Rhonda Campbell" userId="22075175672dcbe0" providerId="LiveId" clId="{3D6F72AB-91B4-4319-974A-4EB070886824}" dt="2023-07-22T22:16:57.564" v="222" actId="1076"/>
          <ac:spMkLst>
            <pc:docMk/>
            <pc:sldMk cId="2775220028" sldId="307"/>
            <ac:spMk id="17" creationId="{0FE8CF94-905B-F948-FAB6-4508128A54EB}"/>
          </ac:spMkLst>
        </pc:spChg>
        <pc:picChg chg="add mod">
          <ac:chgData name="Rhonda Campbell" userId="22075175672dcbe0" providerId="LiveId" clId="{3D6F72AB-91B4-4319-974A-4EB070886824}" dt="2023-07-22T22:16:46.228" v="220" actId="14100"/>
          <ac:picMkLst>
            <pc:docMk/>
            <pc:sldMk cId="2775220028" sldId="307"/>
            <ac:picMk id="1026" creationId="{444783FB-30A5-DF48-8F2E-A51C482B1C7C}"/>
          </ac:picMkLst>
        </pc:picChg>
        <pc:picChg chg="del">
          <ac:chgData name="Rhonda Campbell" userId="22075175672dcbe0" providerId="LiveId" clId="{3D6F72AB-91B4-4319-974A-4EB070886824}" dt="2023-07-22T22:10:24.190" v="157" actId="21"/>
          <ac:picMkLst>
            <pc:docMk/>
            <pc:sldMk cId="2775220028" sldId="307"/>
            <ac:picMk id="13320" creationId="{D67A08B1-8F21-6543-813A-CBBED45F9B88}"/>
          </ac:picMkLst>
        </pc:picChg>
        <pc:picChg chg="del">
          <ac:chgData name="Rhonda Campbell" userId="22075175672dcbe0" providerId="LiveId" clId="{3D6F72AB-91B4-4319-974A-4EB070886824}" dt="2023-07-22T22:10:26.867" v="158" actId="21"/>
          <ac:picMkLst>
            <pc:docMk/>
            <pc:sldMk cId="2775220028" sldId="307"/>
            <ac:picMk id="13322" creationId="{E0B7332F-4B2C-15F4-695F-D21E8C70D988}"/>
          </ac:picMkLst>
        </pc:picChg>
      </pc:sldChg>
      <pc:sldChg chg="addSp delSp modSp add mod ord modNotesTx">
        <pc:chgData name="Rhonda Campbell" userId="22075175672dcbe0" providerId="LiveId" clId="{3D6F72AB-91B4-4319-974A-4EB070886824}" dt="2023-07-22T22:47:19.320" v="908"/>
        <pc:sldMkLst>
          <pc:docMk/>
          <pc:sldMk cId="2554967227" sldId="308"/>
        </pc:sldMkLst>
        <pc:spChg chg="add del mod">
          <ac:chgData name="Rhonda Campbell" userId="22075175672dcbe0" providerId="LiveId" clId="{3D6F72AB-91B4-4319-974A-4EB070886824}" dt="2023-07-22T22:31:41.886" v="541"/>
          <ac:spMkLst>
            <pc:docMk/>
            <pc:sldMk cId="2554967227" sldId="308"/>
            <ac:spMk id="3" creationId="{64048AB1-915E-E306-06E2-F53E10666F98}"/>
          </ac:spMkLst>
        </pc:spChg>
        <pc:spChg chg="mod">
          <ac:chgData name="Rhonda Campbell" userId="22075175672dcbe0" providerId="LiveId" clId="{3D6F72AB-91B4-4319-974A-4EB070886824}" dt="2023-07-22T22:32:14.826" v="591" actId="20577"/>
          <ac:spMkLst>
            <pc:docMk/>
            <pc:sldMk cId="2554967227" sldId="308"/>
            <ac:spMk id="6" creationId="{DE253D32-8B7B-47D0-BB63-402C3DB9B549}"/>
          </ac:spMkLst>
        </pc:spChg>
        <pc:spChg chg="mod">
          <ac:chgData name="Rhonda Campbell" userId="22075175672dcbe0" providerId="LiveId" clId="{3D6F72AB-91B4-4319-974A-4EB070886824}" dt="2023-07-22T22:46:20.528" v="906" actId="20577"/>
          <ac:spMkLst>
            <pc:docMk/>
            <pc:sldMk cId="2554967227" sldId="308"/>
            <ac:spMk id="7" creationId="{1D6EB617-E017-4B26-9576-8578E948979A}"/>
          </ac:spMkLst>
        </pc:spChg>
        <pc:picChg chg="del">
          <ac:chgData name="Rhonda Campbell" userId="22075175672dcbe0" providerId="LiveId" clId="{3D6F72AB-91B4-4319-974A-4EB070886824}" dt="2023-07-22T22:31:09.173" v="540" actId="21"/>
          <ac:picMkLst>
            <pc:docMk/>
            <pc:sldMk cId="2554967227" sldId="308"/>
            <ac:picMk id="8" creationId="{76DDACCF-3387-DD01-688A-D40CB4E61BA9}"/>
          </ac:picMkLst>
        </pc:picChg>
        <pc:picChg chg="add mod">
          <ac:chgData name="Rhonda Campbell" userId="22075175672dcbe0" providerId="LiveId" clId="{3D6F72AB-91B4-4319-974A-4EB070886824}" dt="2023-07-22T22:31:53.278" v="543" actId="1076"/>
          <ac:picMkLst>
            <pc:docMk/>
            <pc:sldMk cId="2554967227" sldId="308"/>
            <ac:picMk id="3074" creationId="{E135C6E7-3107-5B42-30F1-932CBA9A9AD5}"/>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AAC74A-664E-43D3-859E-B35855730D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710C658-31F9-4A67-8267-E3463B262A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AD794A-17F4-48F7-A14F-39DCAE091952}" type="datetimeFigureOut">
              <a:rPr lang="en-US" smtClean="0"/>
              <a:t>7/22/2023</a:t>
            </a:fld>
            <a:endParaRPr lang="en-US" dirty="0"/>
          </a:p>
        </p:txBody>
      </p:sp>
      <p:sp>
        <p:nvSpPr>
          <p:cNvPr id="4" name="Footer Placeholder 3">
            <a:extLst>
              <a:ext uri="{FF2B5EF4-FFF2-40B4-BE49-F238E27FC236}">
                <a16:creationId xmlns:a16="http://schemas.microsoft.com/office/drawing/2014/main" id="{CD7BBBF1-3A7A-4F4B-8592-578ABE65B71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A02F046-B531-4374-9A89-AC21BCA06E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2DFAA7-D3C3-4D01-9299-453E25D16D4E}" type="slidenum">
              <a:rPr lang="en-US" smtClean="0"/>
              <a:t>‹#›</a:t>
            </a:fld>
            <a:endParaRPr lang="en-US" dirty="0"/>
          </a:p>
        </p:txBody>
      </p:sp>
    </p:spTree>
    <p:extLst>
      <p:ext uri="{BB962C8B-B14F-4D97-AF65-F5344CB8AC3E}">
        <p14:creationId xmlns:p14="http://schemas.microsoft.com/office/powerpoint/2010/main" val="900527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4C6A87-CC60-415C-BFEE-13D1CAD6861A}" type="datetimeFigureOut">
              <a:rPr lang="en-US" smtClean="0"/>
              <a:t>7/22/2023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C51814-3B91-4036-94D2-3977634EE214}" type="slidenum">
              <a:rPr lang="en-US" smtClean="0"/>
              <a:t>‹#›</a:t>
            </a:fld>
            <a:endParaRPr lang="en-US" dirty="0"/>
          </a:p>
        </p:txBody>
      </p:sp>
    </p:spTree>
    <p:extLst>
      <p:ext uri="{BB962C8B-B14F-4D97-AF65-F5344CB8AC3E}">
        <p14:creationId xmlns:p14="http://schemas.microsoft.com/office/powerpoint/2010/main" val="1300625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exceptionalchildren.org/topics/individualized-education-programs-iep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additudemag.com/what-does-idea-mean-for-you-and-your-child/"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dirty="0">
                <a:solidFill>
                  <a:srgbClr val="000000"/>
                </a:solidFill>
                <a:effectLst/>
                <a:latin typeface="Calibri" panose="020F0502020204030204" pitchFamily="34" charset="0"/>
                <a:ea typeface="Times New Roman" panose="02020603050405020304" pitchFamily="18" charset="0"/>
              </a:rPr>
              <a:t>Now we all know inclusion is here to stay. </a:t>
            </a:r>
            <a:r>
              <a:rPr lang="en-US" sz="1800" b="0" spc="25" dirty="0">
                <a:solidFill>
                  <a:srgbClr val="000000"/>
                </a:solidFill>
                <a:effectLst/>
                <a:latin typeface="Calibri" panose="020F0502020204030204" pitchFamily="34" charset="0"/>
                <a:ea typeface="Times New Roman" panose="02020603050405020304" pitchFamily="18" charset="0"/>
              </a:rPr>
              <a:t> Inclusion is a legal mandate from the reauthorization of IDEA (Individuals with Disabilities Education Act), which upholds the provision of the least restrictive environment (LRE). Inclusion is the practice of bringing services and support to children with special needs into the general education classroom, as opposed to removing special needs students from learning experiences with their same-age peers.</a:t>
            </a:r>
            <a:r>
              <a:rPr lang="en-US" sz="1800" b="0" dirty="0">
                <a:solidFill>
                  <a:srgbClr val="000000"/>
                </a:solidFill>
                <a:effectLst/>
                <a:latin typeface="Calibri" panose="020F0502020204030204" pitchFamily="34" charset="0"/>
                <a:ea typeface="Times New Roman" panose="02020603050405020304" pitchFamily="18" charset="0"/>
              </a:rPr>
              <a:t> </a:t>
            </a:r>
            <a:r>
              <a:rPr lang="en-US" sz="1800" b="0" spc="25" dirty="0">
                <a:solidFill>
                  <a:srgbClr val="000000"/>
                </a:solidFill>
                <a:effectLst/>
                <a:latin typeface="Calibri" panose="020F0502020204030204" pitchFamily="34" charset="0"/>
                <a:ea typeface="Times New Roman" panose="02020603050405020304" pitchFamily="18" charset="0"/>
              </a:rPr>
              <a:t>The education of students with special needs is no longer the responsibility of just special education teachers. The inclusion of students with disabilities in the general education setting is now the norm rather than the exception. However, for many teachers (including special education teachers), there are certain barriers that may prevent successful inclusion in a classroom. Having regular ed and special ed teachers work together can be difficult. The biggest barriers to the collaboration between regular ed and special ed teachers are knowledge of position responsibilities, common planning time, and a flexible plan. Most regular ed teachers receive little to no training before they are expected to teach students with disabilities in their classes. To make this work, planning is the key. Both teachers (regular ed and special ed) must make the effort to plan together. There is no denying that working with students with special needs requires a great amount of effort and time. Teaching students with learning disabilities comes with added responsibilities. But when it comes to organizing a classroom to meet the needs of all students, both regular ed and special ed teachers must work together. </a:t>
            </a:r>
            <a:endParaRPr lang="en-US" sz="1800" b="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2</a:t>
            </a:fld>
            <a:endParaRPr lang="en-US" dirty="0"/>
          </a:p>
        </p:txBody>
      </p:sp>
    </p:spTree>
    <p:extLst>
      <p:ext uri="{BB962C8B-B14F-4D97-AF65-F5344CB8AC3E}">
        <p14:creationId xmlns:p14="http://schemas.microsoft.com/office/powerpoint/2010/main" val="9883094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rPr>
              <a:t>A modification changes what a student is taught or expected to learn. </a:t>
            </a:r>
            <a:r>
              <a:rPr lang="en-US" sz="1800" spc="40" dirty="0">
                <a:solidFill>
                  <a:srgbClr val="000000"/>
                </a:solidFill>
                <a:effectLst/>
                <a:latin typeface="Calibri" panose="020F0502020204030204" pitchFamily="34" charset="0"/>
                <a:ea typeface="Calibri" panose="020F0502020204030204" pitchFamily="34" charset="0"/>
              </a:rPr>
              <a:t>For example, a student could be assigned shorter or easier reading assignments, or homework that’s different from the rest of the class. Students who receive modifications are </a:t>
            </a:r>
            <a:r>
              <a:rPr lang="en-US" sz="1800" i="1" spc="40" dirty="0">
                <a:solidFill>
                  <a:srgbClr val="000000"/>
                </a:solidFill>
                <a:effectLst/>
                <a:latin typeface="Calibri" panose="020F0502020204030204" pitchFamily="34" charset="0"/>
                <a:ea typeface="Calibri" panose="020F0502020204030204" pitchFamily="34" charset="0"/>
              </a:rPr>
              <a:t>not</a:t>
            </a:r>
            <a:r>
              <a:rPr lang="en-US" sz="1800" spc="40" dirty="0">
                <a:solidFill>
                  <a:srgbClr val="000000"/>
                </a:solidFill>
                <a:effectLst/>
                <a:latin typeface="Calibri" panose="020F0502020204030204" pitchFamily="34" charset="0"/>
                <a:ea typeface="Calibri" panose="020F0502020204030204" pitchFamily="34" charset="0"/>
              </a:rPr>
              <a:t> expected to learn the same material as their classmates. Fair does not mean equal. Sometimes students and teachers worry that a student that has extra support in place gives them an unfair advantage, but it's important to remember that all students have individual strengths and needs. Accommodations and modifications </a:t>
            </a:r>
            <a:r>
              <a:rPr lang="en-US" sz="1800" u="none" kern="100" spc="4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are designed to level that playing field. When we focus on equity, we give everyone a chance to thrive in the classroom</a:t>
            </a:r>
            <a:endParaRPr lang="en-US" sz="1800" u="none" kern="100" dirty="0">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11</a:t>
            </a:fld>
            <a:endParaRPr lang="en-US" dirty="0"/>
          </a:p>
        </p:txBody>
      </p:sp>
    </p:spTree>
    <p:extLst>
      <p:ext uri="{BB962C8B-B14F-4D97-AF65-F5344CB8AC3E}">
        <p14:creationId xmlns:p14="http://schemas.microsoft.com/office/powerpoint/2010/main" val="18743742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800"/>
              </a:spcAft>
              <a:buFont typeface="+mj-lt"/>
              <a:buAutoNum type="alphaLcPeriod"/>
            </a:pPr>
            <a:r>
              <a:rPr lang="en-US" sz="1800" u="none" kern="100" dirty="0">
                <a:effectLst/>
                <a:latin typeface="Calibri" panose="020F0502020204030204" pitchFamily="34" charset="0"/>
                <a:ea typeface="Calibri" panose="020F0502020204030204" pitchFamily="34" charset="0"/>
                <a:cs typeface="Calibri" panose="020F0502020204030204" pitchFamily="34" charset="0"/>
              </a:rPr>
              <a:t>Specially Designed Instruction (SDI) is instruction that is tailored to a particular student. It addresses their </a:t>
            </a:r>
            <a:r>
              <a:rPr lang="en-US" sz="1800" u="none" strike="noStrike" kern="100" dirty="0">
                <a:solidFill>
                  <a:srgbClr val="0000FF"/>
                </a:solidFill>
                <a:effectLst/>
                <a:latin typeface="Calibri" panose="020F0502020204030204" pitchFamily="34" charset="0"/>
                <a:ea typeface="Calibri" panose="020F0502020204030204" pitchFamily="34" charset="0"/>
                <a:cs typeface="Calibri" panose="020F0502020204030204" pitchFamily="34" charset="0"/>
                <a:hlinkClick r:id="rId3"/>
              </a:rPr>
              <a:t>Individualized Education Program (IEP)</a:t>
            </a:r>
            <a:r>
              <a:rPr lang="en-US" sz="1800" u="none" kern="100" dirty="0">
                <a:effectLst/>
                <a:latin typeface="Calibri" panose="020F0502020204030204" pitchFamily="34" charset="0"/>
                <a:ea typeface="Calibri" panose="020F0502020204030204" pitchFamily="34" charset="0"/>
                <a:cs typeface="Calibri" panose="020F0502020204030204" pitchFamily="34" charset="0"/>
              </a:rPr>
              <a:t> goals; accounts for their disability; provides modifications or adaptations to content; and encourages access to the general education curriculum. </a:t>
            </a:r>
            <a:r>
              <a:rPr lang="en-US" sz="1800" u="none" kern="100" dirty="0">
                <a:solidFill>
                  <a:srgbClr val="2F303A"/>
                </a:solidFill>
                <a:effectLst/>
                <a:latin typeface="Times New Roman" panose="02020603050405020304" pitchFamily="18" charset="0"/>
                <a:ea typeface="Calibri" panose="020F0502020204030204" pitchFamily="34" charset="0"/>
                <a:cs typeface="Calibri" panose="020F0502020204030204" pitchFamily="34" charset="0"/>
              </a:rPr>
              <a:t>It teaches specific skills that the student doesn’t yet have but needs in order to access the curriculum. A qualified special education teacher, or provider, like a speech therapist, delivers SDI. That said, SDI can go hand-in-hand with general education strategies and can</a:t>
            </a:r>
            <a:r>
              <a:rPr lang="en-US" sz="1800" u="none" kern="100" dirty="0">
                <a:effectLst/>
                <a:latin typeface="Times New Roman" panose="02020603050405020304" pitchFamily="18" charset="0"/>
                <a:ea typeface="Calibri" panose="020F0502020204030204" pitchFamily="34" charset="0"/>
                <a:cs typeface="Calibri" panose="020F0502020204030204" pitchFamily="34" charset="0"/>
              </a:rPr>
              <a:t> </a:t>
            </a:r>
            <a:r>
              <a:rPr lang="en-US" sz="1800" u="none" kern="100" dirty="0">
                <a:solidFill>
                  <a:srgbClr val="2F303A"/>
                </a:solidFill>
                <a:effectLst/>
                <a:latin typeface="Times New Roman" panose="02020603050405020304" pitchFamily="18" charset="0"/>
                <a:ea typeface="Calibri" panose="020F0502020204030204" pitchFamily="34" charset="0"/>
                <a:cs typeface="Calibri" panose="020F0502020204030204" pitchFamily="34" charset="0"/>
              </a:rPr>
              <a:t>overlap with general education because it aligns with standards and formative assessments given to general education students. </a:t>
            </a:r>
            <a:r>
              <a:rPr lang="en-US" sz="1800" u="none" kern="100" dirty="0">
                <a:effectLst/>
                <a:latin typeface="Calibri" panose="020F0502020204030204" pitchFamily="34" charset="0"/>
                <a:ea typeface="Calibri" panose="020F0502020204030204" pitchFamily="34" charset="0"/>
                <a:cs typeface="Calibri" panose="020F0502020204030204" pitchFamily="34" charset="0"/>
              </a:rPr>
              <a:t>Examples of specially designed programming are  be Orton-Gillingham or Wilson sessions or could be Speech and Language services targeting articulation.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5"/>
          </p:nvPr>
        </p:nvSpPr>
        <p:spPr/>
        <p:txBody>
          <a:bodyPr/>
          <a:lstStyle/>
          <a:p>
            <a:fld id="{6DC51814-3B91-4036-94D2-3977634EE214}" type="slidenum">
              <a:rPr lang="en-US" smtClean="0"/>
              <a:t>12</a:t>
            </a:fld>
            <a:endParaRPr lang="en-US" dirty="0"/>
          </a:p>
        </p:txBody>
      </p:sp>
    </p:spTree>
    <p:extLst>
      <p:ext uri="{BB962C8B-B14F-4D97-AF65-F5344CB8AC3E}">
        <p14:creationId xmlns:p14="http://schemas.microsoft.com/office/powerpoint/2010/main" val="1587160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Human Resource Frame focuses on the organization's people</a:t>
            </a:r>
            <a:r>
              <a:rPr lang="en-US" sz="1800" kern="100" dirty="0">
                <a:effectLst/>
                <a:latin typeface="Calibri" panose="020F0502020204030204" pitchFamily="34" charset="0"/>
                <a:ea typeface="Calibri" panose="020F0502020204030204" pitchFamily="34" charset="0"/>
                <a:cs typeface="Calibri" panose="020F0502020204030204" pitchFamily="34" charset="0"/>
              </a:rPr>
              <a:t> When viewed through the human resource frame, special education teachers place a strong emphasis on building relationships with students, families, and support staff to foster a supportive and inclusive learning community. In General education, teachers recognize the importance of understanding students’ diverse backgrounds and individual strengths, creating a positive and inclusive classroom culture. Understanding the role of support staff, such as the specialized paraprofessional’s role within the classroom and the chain of command to follow when working with support staff, is an important part of the human resource frame. Under the guidance of a special education teacher, a paraprofessional supports the classroom, and their support often goes to students who have an IEP and need behavioral support, extra help with assignments, tests, or assistance understanding instruction. Paraprofessionals may oversee students with an IEP during tests or offer additional instruction after the teacher completes their lesson, or maybe help a group of students who need reading support complete their assignment. Paraprofessionals work under the guidance of the special ed teacher, where they are given specific strategies and training to work with individual students in the classroom.  When General ed and special ed teachers work together, they can use their knowledge of students’ strengths and weaknesses to plan lessons where they effectively utilize support staff to meet the needs of all the students in the classroom.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13</a:t>
            </a:fld>
            <a:endParaRPr lang="en-US" dirty="0"/>
          </a:p>
        </p:txBody>
      </p:sp>
    </p:spTree>
    <p:extLst>
      <p:ext uri="{BB962C8B-B14F-4D97-AF65-F5344CB8AC3E}">
        <p14:creationId xmlns:p14="http://schemas.microsoft.com/office/powerpoint/2010/main" val="3987799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rPr>
              <a:t>it's important to understand where the power lies in an organization and to learn how to use it effectively.  When we look through the political frame, special education, teachers are powerful advocates for the rights and needs of students with disabilities ensuring they receive the necessary support and resources, while General education teachers engage in collaborative decision-making processes involving all stakeholders to address the diverse needs of all students. Special Ed teachers work with the IEP team to develop IEPs to meet the unique needs of students with disabilities that prevent them from accessing the curriculum. Most special ed teachers are responsible for the case management, administration of academic testing, classroom observations, report writing, and data collection for students who qualify for special ed services. They are responsible for attending all meetings, relevant paperwork for those meetings, and progress reports to parents at least once per report card. In addition, they are responsible for the training, scheduling, and effective support. of all paraprofessionals under their supervision. General red teachers are an important part of the IEP team. In the elementary grades, General Ed teachers are with the student all day, through all subject areas, during structured and unstructured times. Their view of the student’s strengths and weaknesses is invaluable to the team. During middle school and high school, teachers usually see students for one or two classes but are still on the front line with the student and able to bring a unique perspective to the table. General Ed teachers are responsible for understanding and managing the general education scope and sequence. They are in tune with how their students perform in a general education context and how their students interact with peers.  They control the pace of the class and manage the social dynamics daily.  It is important for General education teachers to know that their input is critical to the IEP both for present levels and goal development.  The power to meet the needs of all students in the classroom lies in the hands of both the General red teacher and special Ed teacher when they work together as a team. Not all students who struggle have an IEP, and not all students are at the same place in their learning. When General Ed teachers and special Ed teachers work together, They can use their training and knowledge to meet the needs of all students in the classroom.</a:t>
            </a:r>
            <a:endParaRPr lang="en-US" sz="1800" dirty="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14</a:t>
            </a:fld>
            <a:endParaRPr lang="en-US" dirty="0"/>
          </a:p>
        </p:txBody>
      </p:sp>
    </p:spTree>
    <p:extLst>
      <p:ext uri="{BB962C8B-B14F-4D97-AF65-F5344CB8AC3E}">
        <p14:creationId xmlns:p14="http://schemas.microsoft.com/office/powerpoint/2010/main" val="2646858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Calibri" panose="020F0502020204030204" pitchFamily="34" charset="0"/>
              </a:rPr>
              <a:t>The Symbolic Frame focuses on vision and inspiration. Educating students who require special education services lies with both the special education staff and the General education staff, as symbols play an important part in the learning of all students. Viewing teaching through the symbolic frame, special education teachers focus on creating a classroom environment that values and celebrates the unique contributions and abilities of all students. General education teachers use symbols and rituals to foster a sense of belonging and identity, recognizing the diversity and strengths of each student. Examples of symbols in the classroom can vary from the arrangement of desks or tables to a classroom mascot. School-wide symbols are aligned with the mission and vision of the school, allowing students and teachers to pair the symbol with slogans and positive affirmations. All students need to have a sense of belonging both in the classroom and school-wide.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15</a:t>
            </a:fld>
            <a:endParaRPr lang="en-US" dirty="0"/>
          </a:p>
        </p:txBody>
      </p:sp>
    </p:spTree>
    <p:extLst>
      <p:ext uri="{BB962C8B-B14F-4D97-AF65-F5344CB8AC3E}">
        <p14:creationId xmlns:p14="http://schemas.microsoft.com/office/powerpoint/2010/main" val="1088502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eudemonia frame overlays the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Structural</a:t>
            </a:r>
            <a:r>
              <a:rPr lang="en-US" sz="1800" kern="100" dirty="0">
                <a:effectLst/>
                <a:latin typeface="Calibri" panose="020F0502020204030204" pitchFamily="34" charset="0"/>
                <a:ea typeface="Calibri" panose="020F0502020204030204" pitchFamily="34" charset="0"/>
                <a:cs typeface="Calibri" panose="020F0502020204030204" pitchFamily="34" charset="0"/>
              </a:rPr>
              <a:t>, Human Resource, Political, and Symbolic frame, bringing them all together and pointing us toward a common goal of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equipping students with the tools they need to live fulfilling and successful lives by creating an environment, both physical and emotional, where everyone is treated with respect and kindness and invited to participate to the best of their ability. This is synergy. Remember, synergy means each part feeds off all the others, thus making a whole that is greater than the sum of the individual parts.  The net result is greater than the individual contribution of its members.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16</a:t>
            </a:fld>
            <a:endParaRPr lang="en-US" dirty="0"/>
          </a:p>
        </p:txBody>
      </p:sp>
    </p:spTree>
    <p:extLst>
      <p:ext uri="{BB962C8B-B14F-4D97-AF65-F5344CB8AC3E}">
        <p14:creationId xmlns:p14="http://schemas.microsoft.com/office/powerpoint/2010/main" val="4958815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benefits of applying the Bowman and Deal framework to General ed and special ed allows an understanding of the complexity of the pairing and acknowledges the multifaceted nature of teaching special education and General education while highlighting the diverse needs of students and the importance of addressing them.  By considering the five frames, educators can adopt a comprehensive approach that addresses structural, human, political, and symbolic aspects, creating an inclusive and supportive learning environment. The framework encourages collaboration among educators, families, and stakeholders, fostering collective effort to meet the needs of all students. It also highlights the significance of advocacy for students with disabilities, ensuring they receive appropriate resources and support.  Teaching special education and General education students together requires a nuanced understanding of a student’s unique needs and effective instructional strategies.  Using Bowman and Deal’s four-frame model offers valuable insights into the structural human political, and symbolic aspects of inclusive education.  By applying this framework, educators can create a supportive environment that addresses the diverse needs of all the students fostering their academic and personal growth moreover, through collaboration and advocacy, educators can work toward creating inclusive educational systems that promote equal opportunities for students with disabilities.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p:txBody>
      </p:sp>
      <p:sp>
        <p:nvSpPr>
          <p:cNvPr id="4" name="Slide Number Placeholder 3"/>
          <p:cNvSpPr>
            <a:spLocks noGrp="1"/>
          </p:cNvSpPr>
          <p:nvPr>
            <p:ph type="sldNum" sz="quarter" idx="5"/>
          </p:nvPr>
        </p:nvSpPr>
        <p:spPr/>
        <p:txBody>
          <a:bodyPr/>
          <a:lstStyle/>
          <a:p>
            <a:fld id="{6DC51814-3B91-4036-94D2-3977634EE214}" type="slidenum">
              <a:rPr lang="en-US" smtClean="0"/>
              <a:t>17</a:t>
            </a:fld>
            <a:endParaRPr lang="en-US" dirty="0"/>
          </a:p>
        </p:txBody>
      </p:sp>
    </p:spTree>
    <p:extLst>
      <p:ext uri="{BB962C8B-B14F-4D97-AF65-F5344CB8AC3E}">
        <p14:creationId xmlns:p14="http://schemas.microsoft.com/office/powerpoint/2010/main" val="245592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be asking how this all works together within the classroom setting.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a:t>
            </a:r>
            <a:r>
              <a:rPr lang="en-US" sz="1800" kern="100" dirty="0">
                <a:effectLst/>
                <a:latin typeface="Calibri" panose="020F0502020204030204" pitchFamily="34" charset="0"/>
                <a:ea typeface="Calibri" panose="020F0502020204030204" pitchFamily="34" charset="0"/>
                <a:cs typeface="Calibri" panose="020F0502020204030204" pitchFamily="34" charset="0"/>
              </a:rPr>
              <a:t>he a</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nswer is whom you work with and how you do the work.  Collaboration allows for multiple points of view to aid in working through classroom challenges. The individual strengths and skill sets teachers bring to the table can be used to meet the needs of all students in the classroom. When implementing the required support for students with an IEP, it is critical for General ed teachers to partner with Special Ed staff and related service providers to understand the underlining purpose of a student’s accommodations and modifications. By using collaboration, methods such as team teaching, and principles of Understanding by Design, teachers can weave in specially designed instruction and supports that will help students make progress.  In addition, by applying UDL principles to their lessons, teachers can meet the needs of their whole classroom by proactively anticipating barriers to learning.  Supports that help all students access the material can be built in during the planning stage. </a:t>
            </a:r>
            <a:r>
              <a:rPr lang="en-US" sz="1800" kern="100">
                <a:effectLst/>
                <a:latin typeface="Calibri" panose="020F0502020204030204" pitchFamily="34" charset="0"/>
                <a:ea typeface="Calibri" panose="020F0502020204030204" pitchFamily="34" charset="0"/>
                <a:cs typeface="Times New Roman" panose="02020603050405020304" pitchFamily="18" charset="0"/>
              </a:rPr>
              <a:t>Teams can make these supports available to all students when it is recognized that students who have IEPs and 504 plans aren't the only ones who have challenges.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18</a:t>
            </a:fld>
            <a:endParaRPr lang="en-US" dirty="0"/>
          </a:p>
        </p:txBody>
      </p:sp>
    </p:spTree>
    <p:extLst>
      <p:ext uri="{BB962C8B-B14F-4D97-AF65-F5344CB8AC3E}">
        <p14:creationId xmlns:p14="http://schemas.microsoft.com/office/powerpoint/2010/main" val="38069861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Viewing special education and regular education through Bowman and Deals four frames.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In the realm of education, the integration of special education students into regular education classrooms has become increasingly important. To gain a comprehensive understanding of the challenges and opportunities associated with teaching both special education and regular education students, it is crucial to explore various viewpoints and frameworks. This presentation aims to examine the view of teaching special education and regular education through the lens of Bowman and Deals four frames with an addition of a fifth frame developed by my doctoral cohort called Eudemonia. These five frames offer insightful perspectives on effective inclusive teaching practices.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3</a:t>
            </a:fld>
            <a:endParaRPr lang="en-US" dirty="0"/>
          </a:p>
        </p:txBody>
      </p:sp>
    </p:spTree>
    <p:extLst>
      <p:ext uri="{BB962C8B-B14F-4D97-AF65-F5344CB8AC3E}">
        <p14:creationId xmlns:p14="http://schemas.microsoft.com/office/powerpoint/2010/main" val="2506731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a:lnSpc>
                <a:spcPct val="107000"/>
              </a:lnSpc>
              <a:spcBef>
                <a:spcPts val="0"/>
              </a:spcBef>
              <a:spcAft>
                <a:spcPts val="0"/>
              </a:spcAft>
            </a:pPr>
            <a:r>
              <a:rPr lang="en-US" sz="1800" b="1" kern="100" dirty="0">
                <a:effectLst/>
                <a:latin typeface="Calibri" panose="020F0502020204030204" pitchFamily="34" charset="0"/>
                <a:ea typeface="Calibri" panose="020F0502020204030204" pitchFamily="34" charset="0"/>
                <a:cs typeface="Times New Roman" panose="02020603050405020304" pitchFamily="18" charset="0"/>
              </a:rPr>
              <a:t>An Overview of Bolman and Deal’s Framework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Bowman and Deal’s four-frame model provides a comprehensive framework for analyzing organizations and leadership. This framework encompasses four perspectives, the structural frame, the human resource frame, the political frame, and the symbolic frame. My doctoral cohort at New England College developed a fifth frame called Eudemonia which can further our understanding when examining the roles of regular ed and special ed play in the life of a student. .The Eudemonia frame serves as a tuning fork for the original four frames. Viewing leadership situations through this frame allows for gauging the alignment of strategic thinking, decision-making, problem-solving, and collaboration, ensuring a greater level of synergy. </a:t>
            </a:r>
          </a:p>
          <a:p>
            <a:pPr marL="457200" marR="0">
              <a:lnSpc>
                <a:spcPct val="107000"/>
              </a:lnSpc>
              <a:spcBef>
                <a:spcPts val="0"/>
              </a:spcBef>
              <a:spcAft>
                <a:spcPts val="800"/>
              </a:spcAft>
            </a:pP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4</a:t>
            </a:fld>
            <a:endParaRPr lang="en-US" dirty="0"/>
          </a:p>
        </p:txBody>
      </p:sp>
    </p:spTree>
    <p:extLst>
      <p:ext uri="{BB962C8B-B14F-4D97-AF65-F5344CB8AC3E}">
        <p14:creationId xmlns:p14="http://schemas.microsoft.com/office/powerpoint/2010/main" val="657676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old saying that the whole is greater than the sum of its parts expresses the basic meaning of synergy. Synergy means each part feeds off all the others, thus making a whole that is greater than the sum of the individual parts.  This can happen in successful brainstorming sessions where each person's idea triggers another, which triggers another until a conclusion is reached that is greater than any one person could have created alone. This can happen when people work together.  The net result is greater than the individual contribution of its members. Synergy is creating something in cooperation which in turn provides a multiplier that positively affects the outcome. </a:t>
            </a:r>
            <a:r>
              <a:rPr lang="en-US" sz="1800" kern="100" dirty="0">
                <a:effectLst/>
                <a:latin typeface="Calibri" panose="020F0502020204030204" pitchFamily="34" charset="0"/>
                <a:ea typeface="Calibri" panose="020F0502020204030204" pitchFamily="34" charset="0"/>
                <a:cs typeface="Calibri" panose="020F0502020204030204" pitchFamily="34" charset="0"/>
              </a:rPr>
              <a:t>I</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 his work on collective teacher efficacy, John Hattie emphasizes the importance of teachers working together in professional learning communities. By doing so, teachers have a shared goal: the learning of their students.</a:t>
            </a:r>
            <a:r>
              <a:rPr lang="en-US" sz="1800" kern="100" dirty="0">
                <a:effectLst/>
                <a:latin typeface="Calibri" panose="020F0502020204030204" pitchFamily="34" charset="0"/>
                <a:ea typeface="Calibri" panose="020F0502020204030204" pitchFamily="34" charset="0"/>
                <a:cs typeface="Calibri" panose="020F0502020204030204" pitchFamily="34" charset="0"/>
              </a:rPr>
              <a:t> </a:t>
            </a:r>
            <a:r>
              <a:rPr lang="en-US" sz="1800" kern="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Teachers must tightly align their actions to student outcomes. This way, teachers can clearly see the connection between what they do and the results that follow. Synergy through the frames allows for always keeping the major goals of teaching, the learning of their students, in focus when decisions are made which is the fifth frame, Eudemonia.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5</a:t>
            </a:fld>
            <a:endParaRPr lang="en-US" dirty="0"/>
          </a:p>
        </p:txBody>
      </p:sp>
    </p:spTree>
    <p:extLst>
      <p:ext uri="{BB962C8B-B14F-4D97-AF65-F5344CB8AC3E}">
        <p14:creationId xmlns:p14="http://schemas.microsoft.com/office/powerpoint/2010/main" val="263544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The Structural Frame focuses on the existing structure of an organization or hierarchy. </a:t>
            </a:r>
            <a:r>
              <a:rPr lang="en-US" sz="1800" kern="100" dirty="0">
                <a:effectLst/>
                <a:latin typeface="Calibri" panose="020F0502020204030204" pitchFamily="34" charset="0"/>
                <a:ea typeface="Calibri" panose="020F0502020204030204" pitchFamily="34" charset="0"/>
                <a:cs typeface="Calibri" panose="020F0502020204030204" pitchFamily="34" charset="0"/>
              </a:rPr>
              <a:t> In special education, teachers focus on designing individualized education plans IEPs and implementing strategies to meet the unique needs of students with disabilities, while regular education teachers establish clear structures</a:t>
            </a: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and routines to create a conducive learning environment for all. Special Ed teachers are most often included in school-wide curriculum training alongside regular ed teachers and, therefore, familiar with the programs being run. Unfortunately, that is not always the case in reverse. Most regular Ed teachers have only been offered one or two classes in special Ed during their teacher prep programs and are very rarely offered professional development regarding their special Ed students. So let's review a few important terms from the special Ed realm that impact both special Ed and regular Ed.</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6</a:t>
            </a:fld>
            <a:endParaRPr lang="en-US" dirty="0"/>
          </a:p>
        </p:txBody>
      </p:sp>
    </p:spTree>
    <p:extLst>
      <p:ext uri="{BB962C8B-B14F-4D97-AF65-F5344CB8AC3E}">
        <p14:creationId xmlns:p14="http://schemas.microsoft.com/office/powerpoint/2010/main" val="4225513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You might have heard of the acronym FAPE which stands for Free and Appropriate Public Education. This is a right guaranteed by federal law to all students with a disability. This means a school is mandated to provide special education to a child to meet their unique needs, provide related services if needed, such as speech or OT, provide these services at no cost to the parent, and create an Individualized Education Plan (IEP) for the child. In addition, the school is responsible for teaching students in the least restrictive environment. Let’s discuss what some of those terms mean.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7</a:t>
            </a:fld>
            <a:endParaRPr lang="en-US" dirty="0"/>
          </a:p>
        </p:txBody>
      </p:sp>
    </p:spTree>
    <p:extLst>
      <p:ext uri="{BB962C8B-B14F-4D97-AF65-F5344CB8AC3E}">
        <p14:creationId xmlns:p14="http://schemas.microsoft.com/office/powerpoint/2010/main" val="1633722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sng" kern="100" dirty="0">
                <a:effectLst/>
                <a:latin typeface="Calibri" panose="020F0502020204030204" pitchFamily="34" charset="0"/>
                <a:ea typeface="Calibri" panose="020F0502020204030204" pitchFamily="34" charset="0"/>
                <a:cs typeface="Calibri" panose="020F0502020204030204" pitchFamily="34" charset="0"/>
              </a:rPr>
              <a:t> </a:t>
            </a:r>
            <a:r>
              <a:rPr lang="en-US" sz="1800" u="none"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IEP is an acronym for Individualized Education Program, which is guided by the </a:t>
            </a:r>
            <a:r>
              <a:rPr lang="en-US" sz="1800" u="none" strike="noStrike"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Individuals with Disabilities Education Act (IDEA)</a:t>
            </a:r>
            <a:r>
              <a:rPr lang="en-US" sz="1800" u="none" strike="noStrike"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An IEP</a:t>
            </a:r>
            <a:r>
              <a:rPr lang="en-US" sz="1800" u="none"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provides special education and related services to a student who is identified as having a disability that negatively impacts their ability to receive academic instruction. A student who receives special education services is entitled to a modification of curriculum, classroom accommodations, specialized instruction, and related services such as occupational therapy, physical therapy, speech therapy and/or counseling.  In NH, there are thirteen identifiable disabilities. A Child with a disability " means any person between the ages of 3 and 21, inclusive, who have been identified and evaluated by a school district according to rules adopted by the state board of education and determined to have an intellectual disability, a hearing impairment including deafness, a speech or language impairment, a visual impairment including blindness, an emotional disturbance, an orthopedic impairment, autism, traumatic brain injury, acquired brain injury, another health impairment, a specific learning disability, deaf-blindness, multiple disabilities, or a child at least 3 years of age but less than 10 years of age, experiencing developmental delays, who because of such impairment, needs special education or special education and related services. Both General ed and special ed teachers are responsible for the implementation of an </a:t>
            </a:r>
            <a:r>
              <a:rPr lang="en-US" sz="1800" u="none"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iep</a:t>
            </a:r>
            <a:r>
              <a:rPr lang="en-US" sz="1800" u="none"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8</a:t>
            </a:fld>
            <a:endParaRPr lang="en-US" dirty="0"/>
          </a:p>
        </p:txBody>
      </p:sp>
    </p:spTree>
    <p:extLst>
      <p:ext uri="{BB962C8B-B14F-4D97-AF65-F5344CB8AC3E}">
        <p14:creationId xmlns:p14="http://schemas.microsoft.com/office/powerpoint/2010/main" val="3955406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00" dirty="0">
                <a:effectLst/>
                <a:latin typeface="Calibri" panose="020F0502020204030204" pitchFamily="34" charset="0"/>
                <a:ea typeface="Calibri" panose="020F0502020204030204" pitchFamily="34" charset="0"/>
                <a:cs typeface="Calibri" panose="020F0502020204030204" pitchFamily="34" charset="0"/>
              </a:rPr>
              <a:t>Inclusion: </a:t>
            </a:r>
            <a:r>
              <a:rPr lang="en-US" sz="1800" u="none" kern="100" dirty="0">
                <a:solidFill>
                  <a:srgbClr val="141414"/>
                </a:solidFill>
                <a:effectLst/>
                <a:latin typeface="Calibri" panose="020F0502020204030204" pitchFamily="34" charset="0"/>
                <a:ea typeface="Calibri" panose="020F0502020204030204" pitchFamily="34" charset="0"/>
                <a:cs typeface="Calibri" panose="020F0502020204030204" pitchFamily="34" charset="0"/>
              </a:rPr>
              <a:t>Inclusive education means different and diverse students learning side by side in the same classroom. Inclusive education values diversity and the unique contributions each student brings to the classroom. In a truly inclusive setting, every child feels safe and has a sense of belonging. School staff have the training, support, flexibility, and resources to nurture, encourage, and respond to the needs of all students. Students may require accommodations and modifications to learn effectively alongside their peers.</a:t>
            </a:r>
            <a:endParaRPr lang="en-US" sz="1800" u="none"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9</a:t>
            </a:fld>
            <a:endParaRPr lang="en-US" dirty="0"/>
          </a:p>
        </p:txBody>
      </p:sp>
    </p:spTree>
    <p:extLst>
      <p:ext uri="{BB962C8B-B14F-4D97-AF65-F5344CB8AC3E}">
        <p14:creationId xmlns:p14="http://schemas.microsoft.com/office/powerpoint/2010/main" val="25921845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u="none" kern="100" dirty="0">
                <a:effectLst/>
                <a:latin typeface="Calibri" panose="020F0502020204030204" pitchFamily="34" charset="0"/>
                <a:ea typeface="Calibri" panose="020F0502020204030204" pitchFamily="34" charset="0"/>
                <a:cs typeface="Calibri" panose="020F0502020204030204" pitchFamily="34" charset="0"/>
              </a:rPr>
              <a:t>Accommodations remove</a:t>
            </a:r>
            <a:r>
              <a:rPr lang="en-US" sz="1800" u="none" kern="100" spc="40" dirty="0">
                <a:effectLst/>
                <a:latin typeface="Calibri" panose="020F0502020204030204" pitchFamily="34" charset="0"/>
                <a:ea typeface="Calibri" panose="020F0502020204030204" pitchFamily="34" charset="0"/>
                <a:cs typeface="Calibri" panose="020F0502020204030204" pitchFamily="34" charset="0"/>
              </a:rPr>
              <a:t> learning barriers so students can learn the same material as their peers allowing them to meet the same expectations. For instance, A student with dyslexia might listen to an audio version of a book. But it’s still the same book that the rest of the class is reading. Likewise, a student who has trouble focusing might get seated next to the teacher but still must do all the General class assignments.</a:t>
            </a:r>
            <a:endParaRPr lang="en-US" sz="1800" u="none" kern="100" dirty="0">
              <a:effectLst/>
              <a:latin typeface="Calibri" panose="020F0502020204030204" pitchFamily="34" charset="0"/>
              <a:ea typeface="Calibri" panose="020F0502020204030204" pitchFamily="34" charset="0"/>
              <a:cs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6DC51814-3B91-4036-94D2-3977634EE214}" type="slidenum">
              <a:rPr lang="en-US" smtClean="0"/>
              <a:t>10</a:t>
            </a:fld>
            <a:endParaRPr lang="en-US" dirty="0"/>
          </a:p>
        </p:txBody>
      </p:sp>
    </p:spTree>
    <p:extLst>
      <p:ext uri="{BB962C8B-B14F-4D97-AF65-F5344CB8AC3E}">
        <p14:creationId xmlns:p14="http://schemas.microsoft.com/office/powerpoint/2010/main" val="4235653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4448175"/>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4448175"/>
            <a:ext cx="12192000" cy="24098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5" y="4551363"/>
            <a:ext cx="11520488" cy="1176337"/>
          </a:xfrm>
        </p:spPr>
        <p:txBody>
          <a:bodyPr anchor="ctr"/>
          <a:lstStyle>
            <a:lvl1pPr algn="ctr">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5" y="5830888"/>
            <a:ext cx="11520488" cy="5508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694810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476250"/>
            <a:ext cx="5165724" cy="2557463"/>
          </a:xfrm>
        </p:spPr>
        <p:txBody>
          <a:bodyPr anchor="ctr">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096000" y="476250"/>
            <a:ext cx="5795963"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71476" y="3233941"/>
            <a:ext cx="11520486" cy="2966833"/>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476250"/>
            <a:ext cx="165100" cy="25574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879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0E4979D5-6F1E-40A2-9A8E-8C5AE1AA3B62}"/>
              </a:ext>
            </a:extLst>
          </p:cNvPr>
          <p:cNvSpPr/>
          <p:nvPr userDrawn="1"/>
        </p:nvSpPr>
        <p:spPr>
          <a:xfrm>
            <a:off x="0" y="0"/>
            <a:ext cx="513805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6619197" y="1296176"/>
            <a:ext cx="5272764" cy="1551573"/>
          </a:xfrm>
        </p:spPr>
        <p:txBody>
          <a:bodyPr anchor="b">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6619198" y="3073967"/>
            <a:ext cx="5272764"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1117601" y="1016000"/>
            <a:ext cx="5138058" cy="4978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4" name="Rectangle 3">
            <a:extLst>
              <a:ext uri="{FF2B5EF4-FFF2-40B4-BE49-F238E27FC236}">
                <a16:creationId xmlns:a16="http://schemas.microsoft.com/office/drawing/2014/main" id="{7306EB3B-6A54-45E7-B23D-F9515CC15D12}"/>
              </a:ext>
            </a:extLst>
          </p:cNvPr>
          <p:cNvSpPr/>
          <p:nvPr userDrawn="1"/>
        </p:nvSpPr>
        <p:spPr>
          <a:xfrm>
            <a:off x="0" y="5994400"/>
            <a:ext cx="4093029" cy="8636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7E110354-15BA-4B22-B7CF-3D5BFA5C722D}"/>
              </a:ext>
            </a:extLst>
          </p:cNvPr>
          <p:cNvSpPr/>
          <p:nvPr userDrawn="1"/>
        </p:nvSpPr>
        <p:spPr>
          <a:xfrm>
            <a:off x="2162630" y="873210"/>
            <a:ext cx="4093029" cy="13857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513572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5" y="1783831"/>
            <a:ext cx="3111954" cy="3290338"/>
          </a:xfrm>
        </p:spPr>
        <p:txBody>
          <a:bodyPr anchor="ctr">
            <a:no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7489370" y="1783832"/>
            <a:ext cx="4402592" cy="3290338"/>
          </a:xfrm>
        </p:spPr>
        <p:txBody>
          <a:bodyPr anchor="ct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3672114" y="0"/>
            <a:ext cx="3628571"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Rectangle 4">
            <a:extLst>
              <a:ext uri="{FF2B5EF4-FFF2-40B4-BE49-F238E27FC236}">
                <a16:creationId xmlns:a16="http://schemas.microsoft.com/office/drawing/2014/main" id="{8E16C293-C1E0-4EA5-BDE5-D226D72FC08B}"/>
              </a:ext>
            </a:extLst>
          </p:cNvPr>
          <p:cNvSpPr/>
          <p:nvPr userDrawn="1"/>
        </p:nvSpPr>
        <p:spPr>
          <a:xfrm>
            <a:off x="371475" y="5297714"/>
            <a:ext cx="3111954" cy="156028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C770C08-8FFF-4293-8E7D-DBFEE4E3E443}"/>
              </a:ext>
            </a:extLst>
          </p:cNvPr>
          <p:cNvSpPr/>
          <p:nvPr userDrawn="1"/>
        </p:nvSpPr>
        <p:spPr>
          <a:xfrm>
            <a:off x="7489370" y="0"/>
            <a:ext cx="4402593" cy="1560286"/>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14620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1389743"/>
            <a:ext cx="12192000" cy="407851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31850" y="2331584"/>
            <a:ext cx="10515600" cy="1500187"/>
          </a:xfrm>
        </p:spPr>
        <p:txBody>
          <a:bodyPr anchor="ctr"/>
          <a:lstStyle>
            <a:lvl1pPr>
              <a:defRPr sz="6000">
                <a:solidFill>
                  <a:schemeClr val="bg1"/>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F2E6F7-3BE5-4484-A73E-3EFDB7348BB5}"/>
              </a:ext>
            </a:extLst>
          </p:cNvPr>
          <p:cNvSpPr>
            <a:spLocks noGrp="1"/>
          </p:cNvSpPr>
          <p:nvPr>
            <p:ph type="body" idx="1"/>
          </p:nvPr>
        </p:nvSpPr>
        <p:spPr>
          <a:xfrm>
            <a:off x="831850" y="3968071"/>
            <a:ext cx="10515600" cy="80554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9" name="Rectangle 8">
            <a:extLst>
              <a:ext uri="{FF2B5EF4-FFF2-40B4-BE49-F238E27FC236}">
                <a16:creationId xmlns:a16="http://schemas.microsoft.com/office/drawing/2014/main" id="{919AEFA0-9379-4E32-9D66-976465036916}"/>
              </a:ext>
            </a:extLst>
          </p:cNvPr>
          <p:cNvSpPr/>
          <p:nvPr userDrawn="1"/>
        </p:nvSpPr>
        <p:spPr>
          <a:xfrm>
            <a:off x="371475" y="580571"/>
            <a:ext cx="1573439" cy="15001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4FFB43B-30D9-4055-B912-4E3C85B03657}"/>
              </a:ext>
            </a:extLst>
          </p:cNvPr>
          <p:cNvSpPr/>
          <p:nvPr userDrawn="1"/>
        </p:nvSpPr>
        <p:spPr>
          <a:xfrm>
            <a:off x="7097486" y="5105274"/>
            <a:ext cx="4794477" cy="72596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88144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4F93C6CC-9D8D-4981-8106-72C617756BD8}"/>
              </a:ext>
            </a:extLst>
          </p:cNvPr>
          <p:cNvSpPr/>
          <p:nvPr userDrawn="1"/>
        </p:nvSpPr>
        <p:spPr>
          <a:xfrm>
            <a:off x="0" y="0"/>
            <a:ext cx="6096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Picture Placeholder 6">
            <a:extLst>
              <a:ext uri="{FF2B5EF4-FFF2-40B4-BE49-F238E27FC236}">
                <a16:creationId xmlns:a16="http://schemas.microsoft.com/office/drawing/2014/main" id="{391EAACA-1322-4E60-917E-C7408F539D5D}"/>
              </a:ext>
            </a:extLst>
          </p:cNvPr>
          <p:cNvSpPr>
            <a:spLocks noGrp="1"/>
          </p:cNvSpPr>
          <p:nvPr>
            <p:ph type="pic" sz="quarter" idx="13"/>
          </p:nvPr>
        </p:nvSpPr>
        <p:spPr>
          <a:xfrm>
            <a:off x="371476" y="260350"/>
            <a:ext cx="11520488" cy="600982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1174750" y="3957831"/>
            <a:ext cx="9620250" cy="1500187"/>
          </a:xfrm>
        </p:spPr>
        <p:txBody>
          <a:bodyPr anchor="ctr"/>
          <a:lstStyle>
            <a:lvl1pPr>
              <a:defRPr sz="6000">
                <a:solidFill>
                  <a:schemeClr val="bg1"/>
                </a:solidFill>
              </a:defRPr>
            </a:lvl1pPr>
          </a:lstStyle>
          <a:p>
            <a:r>
              <a:rPr lang="en-US" noProof="0"/>
              <a:t>Click to edit Master title style</a:t>
            </a:r>
            <a:endParaRPr lang="en-US" noProof="0" dirty="0"/>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2" name="Freeform: Shape 11">
            <a:extLst>
              <a:ext uri="{FF2B5EF4-FFF2-40B4-BE49-F238E27FC236}">
                <a16:creationId xmlns:a16="http://schemas.microsoft.com/office/drawing/2014/main" id="{43296215-27AE-462B-9127-E1C932633896}"/>
              </a:ext>
            </a:extLst>
          </p:cNvPr>
          <p:cNvSpPr/>
          <p:nvPr userDrawn="1"/>
        </p:nvSpPr>
        <p:spPr>
          <a:xfrm>
            <a:off x="1093471" y="3843394"/>
            <a:ext cx="1722120" cy="1729060"/>
          </a:xfrm>
          <a:custGeom>
            <a:avLst/>
            <a:gdLst>
              <a:gd name="connsiteX0" fmla="*/ 0 w 2730500"/>
              <a:gd name="connsiteY0" fmla="*/ 0 h 2730500"/>
              <a:gd name="connsiteX1" fmla="*/ 2730500 w 2730500"/>
              <a:gd name="connsiteY1" fmla="*/ 0 h 2730500"/>
              <a:gd name="connsiteX2" fmla="*/ 2730500 w 2730500"/>
              <a:gd name="connsiteY2" fmla="*/ 672834 h 2730500"/>
              <a:gd name="connsiteX3" fmla="*/ 2606675 w 2730500"/>
              <a:gd name="connsiteY3" fmla="*/ 672834 h 2730500"/>
              <a:gd name="connsiteX4" fmla="*/ 2606675 w 2730500"/>
              <a:gd name="connsiteY4" fmla="*/ 116870 h 2730500"/>
              <a:gd name="connsiteX5" fmla="*/ 123826 w 2730500"/>
              <a:gd name="connsiteY5" fmla="*/ 116870 h 2730500"/>
              <a:gd name="connsiteX6" fmla="*/ 123826 w 2730500"/>
              <a:gd name="connsiteY6" fmla="*/ 2613630 h 2730500"/>
              <a:gd name="connsiteX7" fmla="*/ 2606675 w 2730500"/>
              <a:gd name="connsiteY7" fmla="*/ 2613630 h 2730500"/>
              <a:gd name="connsiteX8" fmla="*/ 2606675 w 2730500"/>
              <a:gd name="connsiteY8" fmla="*/ 2066205 h 2730500"/>
              <a:gd name="connsiteX9" fmla="*/ 2730500 w 2730500"/>
              <a:gd name="connsiteY9" fmla="*/ 2066205 h 2730500"/>
              <a:gd name="connsiteX10" fmla="*/ 2730500 w 2730500"/>
              <a:gd name="connsiteY10" fmla="*/ 2730500 h 2730500"/>
              <a:gd name="connsiteX11" fmla="*/ 0 w 2730500"/>
              <a:gd name="connsiteY11" fmla="*/ 2730500 h 273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30500" h="2730500">
                <a:moveTo>
                  <a:pt x="0" y="0"/>
                </a:moveTo>
                <a:lnTo>
                  <a:pt x="2730500" y="0"/>
                </a:lnTo>
                <a:lnTo>
                  <a:pt x="2730500" y="672834"/>
                </a:lnTo>
                <a:lnTo>
                  <a:pt x="2606675" y="672834"/>
                </a:lnTo>
                <a:lnTo>
                  <a:pt x="2606675" y="116870"/>
                </a:lnTo>
                <a:lnTo>
                  <a:pt x="123826" y="116870"/>
                </a:lnTo>
                <a:lnTo>
                  <a:pt x="123826" y="2613630"/>
                </a:lnTo>
                <a:lnTo>
                  <a:pt x="2606675" y="2613630"/>
                </a:lnTo>
                <a:lnTo>
                  <a:pt x="2606675" y="2066205"/>
                </a:lnTo>
                <a:lnTo>
                  <a:pt x="2730500" y="2066205"/>
                </a:lnTo>
                <a:lnTo>
                  <a:pt x="2730500" y="2730500"/>
                </a:lnTo>
                <a:lnTo>
                  <a:pt x="0" y="27305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27479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2DB7CFEB-6952-4BC3-B9E0-0C382490F9E6}"/>
              </a:ext>
            </a:extLst>
          </p:cNvPr>
          <p:cNvSpPr>
            <a:spLocks noGrp="1"/>
          </p:cNvSpPr>
          <p:nvPr>
            <p:ph type="pic" sz="quarter" idx="13"/>
          </p:nvPr>
        </p:nvSpPr>
        <p:spPr>
          <a:xfrm>
            <a:off x="5400675" y="260350"/>
            <a:ext cx="6499502" cy="5940425"/>
          </a:xfrm>
          <a:custGeom>
            <a:avLst/>
            <a:gdLst>
              <a:gd name="connsiteX0" fmla="*/ 4432576 w 6499502"/>
              <a:gd name="connsiteY0" fmla="*/ 4057650 h 5940425"/>
              <a:gd name="connsiteX1" fmla="*/ 6499502 w 6499502"/>
              <a:gd name="connsiteY1" fmla="*/ 4057650 h 5940425"/>
              <a:gd name="connsiteX2" fmla="*/ 6499502 w 6499502"/>
              <a:gd name="connsiteY2" fmla="*/ 5940425 h 5940425"/>
              <a:gd name="connsiteX3" fmla="*/ 4432576 w 6499502"/>
              <a:gd name="connsiteY3" fmla="*/ 5940425 h 5940425"/>
              <a:gd name="connsiteX4" fmla="*/ 2216288 w 6499502"/>
              <a:gd name="connsiteY4" fmla="*/ 4057650 h 5940425"/>
              <a:gd name="connsiteX5" fmla="*/ 4283214 w 6499502"/>
              <a:gd name="connsiteY5" fmla="*/ 4057650 h 5940425"/>
              <a:gd name="connsiteX6" fmla="*/ 4283214 w 6499502"/>
              <a:gd name="connsiteY6" fmla="*/ 5940425 h 5940425"/>
              <a:gd name="connsiteX7" fmla="*/ 2216288 w 6499502"/>
              <a:gd name="connsiteY7" fmla="*/ 5940425 h 5940425"/>
              <a:gd name="connsiteX8" fmla="*/ 0 w 6499502"/>
              <a:gd name="connsiteY8" fmla="*/ 4057650 h 5940425"/>
              <a:gd name="connsiteX9" fmla="*/ 2066926 w 6499502"/>
              <a:gd name="connsiteY9" fmla="*/ 4057650 h 5940425"/>
              <a:gd name="connsiteX10" fmla="*/ 2066926 w 6499502"/>
              <a:gd name="connsiteY10" fmla="*/ 5940425 h 5940425"/>
              <a:gd name="connsiteX11" fmla="*/ 0 w 6499502"/>
              <a:gd name="connsiteY11" fmla="*/ 5940425 h 5940425"/>
              <a:gd name="connsiteX12" fmla="*/ 4432576 w 6499502"/>
              <a:gd name="connsiteY12" fmla="*/ 2028825 h 5940425"/>
              <a:gd name="connsiteX13" fmla="*/ 6499502 w 6499502"/>
              <a:gd name="connsiteY13" fmla="*/ 2028825 h 5940425"/>
              <a:gd name="connsiteX14" fmla="*/ 6499502 w 6499502"/>
              <a:gd name="connsiteY14" fmla="*/ 3911600 h 5940425"/>
              <a:gd name="connsiteX15" fmla="*/ 4432576 w 6499502"/>
              <a:gd name="connsiteY15" fmla="*/ 3911600 h 5940425"/>
              <a:gd name="connsiteX16" fmla="*/ 2216288 w 6499502"/>
              <a:gd name="connsiteY16" fmla="*/ 2028825 h 5940425"/>
              <a:gd name="connsiteX17" fmla="*/ 4283214 w 6499502"/>
              <a:gd name="connsiteY17" fmla="*/ 2028825 h 5940425"/>
              <a:gd name="connsiteX18" fmla="*/ 4283214 w 6499502"/>
              <a:gd name="connsiteY18" fmla="*/ 3911600 h 5940425"/>
              <a:gd name="connsiteX19" fmla="*/ 2216288 w 6499502"/>
              <a:gd name="connsiteY19" fmla="*/ 3911600 h 5940425"/>
              <a:gd name="connsiteX20" fmla="*/ 0 w 6499502"/>
              <a:gd name="connsiteY20" fmla="*/ 2028825 h 5940425"/>
              <a:gd name="connsiteX21" fmla="*/ 2066926 w 6499502"/>
              <a:gd name="connsiteY21" fmla="*/ 2028825 h 5940425"/>
              <a:gd name="connsiteX22" fmla="*/ 2066926 w 6499502"/>
              <a:gd name="connsiteY22" fmla="*/ 3911600 h 5940425"/>
              <a:gd name="connsiteX23" fmla="*/ 0 w 6499502"/>
              <a:gd name="connsiteY23" fmla="*/ 3911600 h 5940425"/>
              <a:gd name="connsiteX24" fmla="*/ 4432576 w 6499502"/>
              <a:gd name="connsiteY24" fmla="*/ 0 h 5940425"/>
              <a:gd name="connsiteX25" fmla="*/ 6499502 w 6499502"/>
              <a:gd name="connsiteY25" fmla="*/ 0 h 5940425"/>
              <a:gd name="connsiteX26" fmla="*/ 6499502 w 6499502"/>
              <a:gd name="connsiteY26" fmla="*/ 1882775 h 5940425"/>
              <a:gd name="connsiteX27" fmla="*/ 4432576 w 6499502"/>
              <a:gd name="connsiteY27" fmla="*/ 1882775 h 5940425"/>
              <a:gd name="connsiteX28" fmla="*/ 2216288 w 6499502"/>
              <a:gd name="connsiteY28" fmla="*/ 0 h 5940425"/>
              <a:gd name="connsiteX29" fmla="*/ 4283214 w 6499502"/>
              <a:gd name="connsiteY29" fmla="*/ 0 h 5940425"/>
              <a:gd name="connsiteX30" fmla="*/ 4283214 w 6499502"/>
              <a:gd name="connsiteY30" fmla="*/ 1882775 h 5940425"/>
              <a:gd name="connsiteX31" fmla="*/ 2216288 w 6499502"/>
              <a:gd name="connsiteY31" fmla="*/ 1882775 h 5940425"/>
              <a:gd name="connsiteX32" fmla="*/ 0 w 6499502"/>
              <a:gd name="connsiteY32" fmla="*/ 0 h 5940425"/>
              <a:gd name="connsiteX33" fmla="*/ 2066926 w 6499502"/>
              <a:gd name="connsiteY33" fmla="*/ 0 h 5940425"/>
              <a:gd name="connsiteX34" fmla="*/ 2066926 w 6499502"/>
              <a:gd name="connsiteY34" fmla="*/ 1882775 h 5940425"/>
              <a:gd name="connsiteX35" fmla="*/ 0 w 6499502"/>
              <a:gd name="connsiteY35" fmla="*/ 1882775 h 594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499502" h="5940425">
                <a:moveTo>
                  <a:pt x="4432576" y="4057650"/>
                </a:moveTo>
                <a:lnTo>
                  <a:pt x="6499502" y="4057650"/>
                </a:lnTo>
                <a:lnTo>
                  <a:pt x="6499502" y="5940425"/>
                </a:lnTo>
                <a:lnTo>
                  <a:pt x="4432576" y="5940425"/>
                </a:lnTo>
                <a:close/>
                <a:moveTo>
                  <a:pt x="2216288" y="4057650"/>
                </a:moveTo>
                <a:lnTo>
                  <a:pt x="4283214" y="4057650"/>
                </a:lnTo>
                <a:lnTo>
                  <a:pt x="4283214" y="5940425"/>
                </a:lnTo>
                <a:lnTo>
                  <a:pt x="2216288" y="5940425"/>
                </a:lnTo>
                <a:close/>
                <a:moveTo>
                  <a:pt x="0" y="4057650"/>
                </a:moveTo>
                <a:lnTo>
                  <a:pt x="2066926" y="4057650"/>
                </a:lnTo>
                <a:lnTo>
                  <a:pt x="2066926" y="5940425"/>
                </a:lnTo>
                <a:lnTo>
                  <a:pt x="0" y="5940425"/>
                </a:lnTo>
                <a:close/>
                <a:moveTo>
                  <a:pt x="4432576" y="2028825"/>
                </a:moveTo>
                <a:lnTo>
                  <a:pt x="6499502" y="2028825"/>
                </a:lnTo>
                <a:lnTo>
                  <a:pt x="6499502" y="3911600"/>
                </a:lnTo>
                <a:lnTo>
                  <a:pt x="4432576" y="3911600"/>
                </a:lnTo>
                <a:close/>
                <a:moveTo>
                  <a:pt x="2216288" y="2028825"/>
                </a:moveTo>
                <a:lnTo>
                  <a:pt x="4283214" y="2028825"/>
                </a:lnTo>
                <a:lnTo>
                  <a:pt x="4283214" y="3911600"/>
                </a:lnTo>
                <a:lnTo>
                  <a:pt x="2216288" y="3911600"/>
                </a:lnTo>
                <a:close/>
                <a:moveTo>
                  <a:pt x="0" y="2028825"/>
                </a:moveTo>
                <a:lnTo>
                  <a:pt x="2066926" y="2028825"/>
                </a:lnTo>
                <a:lnTo>
                  <a:pt x="2066926" y="3911600"/>
                </a:lnTo>
                <a:lnTo>
                  <a:pt x="0" y="3911600"/>
                </a:lnTo>
                <a:close/>
                <a:moveTo>
                  <a:pt x="4432576" y="0"/>
                </a:moveTo>
                <a:lnTo>
                  <a:pt x="6499502" y="0"/>
                </a:lnTo>
                <a:lnTo>
                  <a:pt x="6499502" y="1882775"/>
                </a:lnTo>
                <a:lnTo>
                  <a:pt x="4432576" y="1882775"/>
                </a:lnTo>
                <a:close/>
                <a:moveTo>
                  <a:pt x="2216288" y="0"/>
                </a:moveTo>
                <a:lnTo>
                  <a:pt x="4283214" y="0"/>
                </a:lnTo>
                <a:lnTo>
                  <a:pt x="4283214" y="1882775"/>
                </a:lnTo>
                <a:lnTo>
                  <a:pt x="2216288" y="1882775"/>
                </a:lnTo>
                <a:close/>
                <a:moveTo>
                  <a:pt x="0" y="0"/>
                </a:moveTo>
                <a:lnTo>
                  <a:pt x="2066926" y="0"/>
                </a:lnTo>
                <a:lnTo>
                  <a:pt x="2066926" y="1882775"/>
                </a:lnTo>
                <a:lnTo>
                  <a:pt x="0" y="1882775"/>
                </a:lnTo>
                <a:close/>
              </a:path>
            </a:pathLst>
          </a:custGeom>
          <a:solidFill>
            <a:schemeClr val="bg1">
              <a:lumMod val="95000"/>
            </a:schemeClr>
          </a:solidFill>
        </p:spPr>
        <p:txBody>
          <a:bodyPr vert="horz" wrap="square" lIns="91440" tIns="45720" rIns="91440" bIns="45720" rtlCol="0" anchor="ctr">
            <a:noAutofit/>
          </a:bodyPr>
          <a:lstStyle>
            <a:lvl1pPr>
              <a:defRPr lang="en-US" sz="1800"/>
            </a:lvl1pPr>
          </a:lstStyle>
          <a:p>
            <a:pPr marL="0" lvl="0" indent="0" algn="ctr">
              <a:buNone/>
            </a:pPr>
            <a:r>
              <a:rPr lang="en-US" noProof="0"/>
              <a:t>Click icon to add picture</a:t>
            </a: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1596928"/>
            <a:ext cx="4810125" cy="3267268"/>
          </a:xfrm>
        </p:spPr>
        <p:txBody>
          <a:bodyPr anchor="ctr"/>
          <a:lstStyle>
            <a:lvl1pPr>
              <a:defRPr sz="6000">
                <a:solidFill>
                  <a:schemeClr val="accent5"/>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3933498" y="4952673"/>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ectangle 16">
            <a:extLst>
              <a:ext uri="{FF2B5EF4-FFF2-40B4-BE49-F238E27FC236}">
                <a16:creationId xmlns:a16="http://schemas.microsoft.com/office/drawing/2014/main" id="{76B43515-5C7A-4125-B76D-8A24D2BBE5EC}"/>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ectangle 17">
            <a:extLst>
              <a:ext uri="{FF2B5EF4-FFF2-40B4-BE49-F238E27FC236}">
                <a16:creationId xmlns:a16="http://schemas.microsoft.com/office/drawing/2014/main" id="{0C9A713B-4176-4C86-9E87-4ADBD6F444FB}"/>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622333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371475" y="3917949"/>
            <a:ext cx="6915150" cy="2268337"/>
          </a:xfrm>
        </p:spPr>
        <p:txBody>
          <a:bodyPr anchor="ctr"/>
          <a:lstStyle>
            <a:lvl1pPr>
              <a:defRPr sz="6000">
                <a:solidFill>
                  <a:schemeClr val="tx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5222179" y="2327274"/>
            <a:ext cx="2176462" cy="15112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Rectangle 25">
            <a:extLst>
              <a:ext uri="{FF2B5EF4-FFF2-40B4-BE49-F238E27FC236}">
                <a16:creationId xmlns:a16="http://schemas.microsoft.com/office/drawing/2014/main" id="{DFA0623C-0B34-4074-8AA0-6428A5AF07A3}"/>
              </a:ext>
            </a:extLst>
          </p:cNvPr>
          <p:cNvSpPr/>
          <p:nvPr userDrawn="1"/>
        </p:nvSpPr>
        <p:spPr>
          <a:xfrm>
            <a:off x="7468839" y="3917949"/>
            <a:ext cx="2176462" cy="228282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Picture Placeholder 32">
            <a:extLst>
              <a:ext uri="{FF2B5EF4-FFF2-40B4-BE49-F238E27FC236}">
                <a16:creationId xmlns:a16="http://schemas.microsoft.com/office/drawing/2014/main" id="{B5D335A5-A601-4D8A-AEF5-F34792FF565A}"/>
              </a:ext>
            </a:extLst>
          </p:cNvPr>
          <p:cNvSpPr>
            <a:spLocks noGrp="1"/>
          </p:cNvSpPr>
          <p:nvPr>
            <p:ph type="pic" sz="quarter" idx="21"/>
          </p:nvPr>
        </p:nvSpPr>
        <p:spPr>
          <a:xfrm>
            <a:off x="371474" y="260351"/>
            <a:ext cx="11520489" cy="5940424"/>
          </a:xfrm>
          <a:custGeom>
            <a:avLst/>
            <a:gdLst>
              <a:gd name="connsiteX0" fmla="*/ 9344026 w 11520489"/>
              <a:gd name="connsiteY0" fmla="*/ 3657598 h 5940424"/>
              <a:gd name="connsiteX1" fmla="*/ 11520489 w 11520489"/>
              <a:gd name="connsiteY1" fmla="*/ 3657598 h 5940424"/>
              <a:gd name="connsiteX2" fmla="*/ 11520489 w 11520489"/>
              <a:gd name="connsiteY2" fmla="*/ 5940424 h 5940424"/>
              <a:gd name="connsiteX3" fmla="*/ 9344026 w 11520489"/>
              <a:gd name="connsiteY3" fmla="*/ 5940424 h 5940424"/>
              <a:gd name="connsiteX4" fmla="*/ 9344026 w 11520489"/>
              <a:gd name="connsiteY4" fmla="*/ 2066924 h 5940424"/>
              <a:gd name="connsiteX5" fmla="*/ 11520489 w 11520489"/>
              <a:gd name="connsiteY5" fmla="*/ 2066924 h 5940424"/>
              <a:gd name="connsiteX6" fmla="*/ 11520489 w 11520489"/>
              <a:gd name="connsiteY6" fmla="*/ 3578224 h 5940424"/>
              <a:gd name="connsiteX7" fmla="*/ 9344026 w 11520489"/>
              <a:gd name="connsiteY7" fmla="*/ 3578224 h 5940424"/>
              <a:gd name="connsiteX8" fmla="*/ 7097365 w 11520489"/>
              <a:gd name="connsiteY8" fmla="*/ 2066924 h 5940424"/>
              <a:gd name="connsiteX9" fmla="*/ 9273828 w 11520489"/>
              <a:gd name="connsiteY9" fmla="*/ 2066924 h 5940424"/>
              <a:gd name="connsiteX10" fmla="*/ 9273828 w 11520489"/>
              <a:gd name="connsiteY10" fmla="*/ 3578224 h 5940424"/>
              <a:gd name="connsiteX11" fmla="*/ 7097365 w 11520489"/>
              <a:gd name="connsiteY11" fmla="*/ 3578224 h 5940424"/>
              <a:gd name="connsiteX12" fmla="*/ 2604044 w 11520489"/>
              <a:gd name="connsiteY12" fmla="*/ 2066923 h 5940424"/>
              <a:gd name="connsiteX13" fmla="*/ 4780506 w 11520489"/>
              <a:gd name="connsiteY13" fmla="*/ 2066923 h 5940424"/>
              <a:gd name="connsiteX14" fmla="*/ 4780506 w 11520489"/>
              <a:gd name="connsiteY14" fmla="*/ 3578222 h 5940424"/>
              <a:gd name="connsiteX15" fmla="*/ 2604044 w 11520489"/>
              <a:gd name="connsiteY15" fmla="*/ 3578222 h 5940424"/>
              <a:gd name="connsiteX16" fmla="*/ 0 w 11520489"/>
              <a:gd name="connsiteY16" fmla="*/ 2066923 h 5940424"/>
              <a:gd name="connsiteX17" fmla="*/ 2533843 w 11520489"/>
              <a:gd name="connsiteY17" fmla="*/ 2066923 h 5940424"/>
              <a:gd name="connsiteX18" fmla="*/ 2533843 w 11520489"/>
              <a:gd name="connsiteY18" fmla="*/ 3578222 h 5940424"/>
              <a:gd name="connsiteX19" fmla="*/ 0 w 11520489"/>
              <a:gd name="connsiteY19" fmla="*/ 3578222 h 5940424"/>
              <a:gd name="connsiteX20" fmla="*/ 2604046 w 11520489"/>
              <a:gd name="connsiteY20" fmla="*/ 0 h 5940424"/>
              <a:gd name="connsiteX21" fmla="*/ 4780509 w 11520489"/>
              <a:gd name="connsiteY21" fmla="*/ 0 h 5940424"/>
              <a:gd name="connsiteX22" fmla="*/ 4780509 w 11520489"/>
              <a:gd name="connsiteY22" fmla="*/ 1987550 h 5940424"/>
              <a:gd name="connsiteX23" fmla="*/ 2604046 w 11520489"/>
              <a:gd name="connsiteY23" fmla="*/ 1987550 h 5940424"/>
              <a:gd name="connsiteX24" fmla="*/ 2 w 11520489"/>
              <a:gd name="connsiteY24" fmla="*/ 0 h 5940424"/>
              <a:gd name="connsiteX25" fmla="*/ 2533845 w 11520489"/>
              <a:gd name="connsiteY25" fmla="*/ 0 h 5940424"/>
              <a:gd name="connsiteX26" fmla="*/ 2533845 w 11520489"/>
              <a:gd name="connsiteY26" fmla="*/ 1987550 h 5940424"/>
              <a:gd name="connsiteX27" fmla="*/ 2 w 11520489"/>
              <a:gd name="connsiteY27" fmla="*/ 1987550 h 5940424"/>
              <a:gd name="connsiteX28" fmla="*/ 7097365 w 11520489"/>
              <a:gd name="connsiteY28" fmla="*/ 0 h 5940424"/>
              <a:gd name="connsiteX29" fmla="*/ 9273828 w 11520489"/>
              <a:gd name="connsiteY29" fmla="*/ 0 h 5940424"/>
              <a:gd name="connsiteX30" fmla="*/ 9273828 w 11520489"/>
              <a:gd name="connsiteY30" fmla="*/ 1987550 h 5940424"/>
              <a:gd name="connsiteX31" fmla="*/ 7097365 w 11520489"/>
              <a:gd name="connsiteY31" fmla="*/ 1987550 h 5940424"/>
              <a:gd name="connsiteX32" fmla="*/ 4850705 w 11520489"/>
              <a:gd name="connsiteY32" fmla="*/ 0 h 5940424"/>
              <a:gd name="connsiteX33" fmla="*/ 7027168 w 11520489"/>
              <a:gd name="connsiteY33" fmla="*/ 0 h 5940424"/>
              <a:gd name="connsiteX34" fmla="*/ 7027168 w 11520489"/>
              <a:gd name="connsiteY34" fmla="*/ 1987550 h 5940424"/>
              <a:gd name="connsiteX35" fmla="*/ 4850705 w 11520489"/>
              <a:gd name="connsiteY35" fmla="*/ 1987550 h 5940424"/>
              <a:gd name="connsiteX36" fmla="*/ 9344025 w 11520489"/>
              <a:gd name="connsiteY36" fmla="*/ 0 h 5940424"/>
              <a:gd name="connsiteX37" fmla="*/ 11520488 w 11520489"/>
              <a:gd name="connsiteY37" fmla="*/ 0 h 5940424"/>
              <a:gd name="connsiteX38" fmla="*/ 11520488 w 11520489"/>
              <a:gd name="connsiteY38" fmla="*/ 1987550 h 5940424"/>
              <a:gd name="connsiteX39" fmla="*/ 9344025 w 11520489"/>
              <a:gd name="connsiteY39" fmla="*/ 1987550 h 5940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520489" h="5940424">
                <a:moveTo>
                  <a:pt x="9344026" y="3657598"/>
                </a:moveTo>
                <a:lnTo>
                  <a:pt x="11520489" y="3657598"/>
                </a:lnTo>
                <a:lnTo>
                  <a:pt x="11520489" y="5940424"/>
                </a:lnTo>
                <a:lnTo>
                  <a:pt x="9344026" y="5940424"/>
                </a:lnTo>
                <a:close/>
                <a:moveTo>
                  <a:pt x="9344026" y="2066924"/>
                </a:moveTo>
                <a:lnTo>
                  <a:pt x="11520489" y="2066924"/>
                </a:lnTo>
                <a:lnTo>
                  <a:pt x="11520489" y="3578224"/>
                </a:lnTo>
                <a:lnTo>
                  <a:pt x="9344026" y="3578224"/>
                </a:lnTo>
                <a:close/>
                <a:moveTo>
                  <a:pt x="7097365" y="2066924"/>
                </a:moveTo>
                <a:lnTo>
                  <a:pt x="9273828" y="2066924"/>
                </a:lnTo>
                <a:lnTo>
                  <a:pt x="9273828" y="3578224"/>
                </a:lnTo>
                <a:lnTo>
                  <a:pt x="7097365" y="3578224"/>
                </a:lnTo>
                <a:close/>
                <a:moveTo>
                  <a:pt x="2604044" y="2066923"/>
                </a:moveTo>
                <a:lnTo>
                  <a:pt x="4780506" y="2066923"/>
                </a:lnTo>
                <a:lnTo>
                  <a:pt x="4780506" y="3578222"/>
                </a:lnTo>
                <a:lnTo>
                  <a:pt x="2604044" y="3578222"/>
                </a:lnTo>
                <a:close/>
                <a:moveTo>
                  <a:pt x="0" y="2066923"/>
                </a:moveTo>
                <a:lnTo>
                  <a:pt x="2533843" y="2066923"/>
                </a:lnTo>
                <a:lnTo>
                  <a:pt x="2533843" y="3578222"/>
                </a:lnTo>
                <a:lnTo>
                  <a:pt x="0" y="3578222"/>
                </a:lnTo>
                <a:close/>
                <a:moveTo>
                  <a:pt x="2604046" y="0"/>
                </a:moveTo>
                <a:lnTo>
                  <a:pt x="4780509" y="0"/>
                </a:lnTo>
                <a:lnTo>
                  <a:pt x="4780509" y="1987550"/>
                </a:lnTo>
                <a:lnTo>
                  <a:pt x="2604046" y="1987550"/>
                </a:lnTo>
                <a:close/>
                <a:moveTo>
                  <a:pt x="2" y="0"/>
                </a:moveTo>
                <a:lnTo>
                  <a:pt x="2533845" y="0"/>
                </a:lnTo>
                <a:lnTo>
                  <a:pt x="2533845" y="1987550"/>
                </a:lnTo>
                <a:lnTo>
                  <a:pt x="2" y="1987550"/>
                </a:lnTo>
                <a:close/>
                <a:moveTo>
                  <a:pt x="7097365" y="0"/>
                </a:moveTo>
                <a:lnTo>
                  <a:pt x="9273828" y="0"/>
                </a:lnTo>
                <a:lnTo>
                  <a:pt x="9273828" y="1987550"/>
                </a:lnTo>
                <a:lnTo>
                  <a:pt x="7097365" y="1987550"/>
                </a:lnTo>
                <a:close/>
                <a:moveTo>
                  <a:pt x="4850705" y="0"/>
                </a:moveTo>
                <a:lnTo>
                  <a:pt x="7027168" y="0"/>
                </a:lnTo>
                <a:lnTo>
                  <a:pt x="7027168" y="1987550"/>
                </a:lnTo>
                <a:lnTo>
                  <a:pt x="4850705" y="1987550"/>
                </a:lnTo>
                <a:close/>
                <a:moveTo>
                  <a:pt x="9344025" y="0"/>
                </a:moveTo>
                <a:lnTo>
                  <a:pt x="11520488" y="0"/>
                </a:lnTo>
                <a:lnTo>
                  <a:pt x="11520488" y="1987550"/>
                </a:lnTo>
                <a:lnTo>
                  <a:pt x="9344025" y="1987550"/>
                </a:lnTo>
                <a:close/>
              </a:path>
            </a:pathLst>
          </a:custGeom>
          <a:solidFill>
            <a:schemeClr val="bg1">
              <a:lumMod val="95000"/>
            </a:schemeClr>
          </a:solidFill>
        </p:spPr>
        <p:txBody>
          <a:bodyPr vert="horz" wrap="square" lIns="91440" tIns="45720" rIns="91440" bIns="45720" rtlCol="0" anchor="t">
            <a:no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883340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497887-B1EF-4184-95F4-276A92D54B8F}"/>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C2FFEDF-1F62-45E5-8000-9689D9DFC4D1}"/>
              </a:ext>
            </a:extLst>
          </p:cNvPr>
          <p:cNvSpPr>
            <a:spLocks noGrp="1"/>
          </p:cNvSpPr>
          <p:nvPr>
            <p:ph type="title"/>
          </p:nvPr>
        </p:nvSpPr>
        <p:spPr>
          <a:xfrm>
            <a:off x="876300" y="4406207"/>
            <a:ext cx="10439400" cy="1175444"/>
          </a:xfrm>
        </p:spPr>
        <p:txBody>
          <a:bodyPr anchor="ctr"/>
          <a:lstStyle>
            <a:lvl1pPr algn="ctr">
              <a:defRPr sz="6000">
                <a:solidFill>
                  <a:schemeClr val="accent1"/>
                </a:solidFill>
              </a:defRPr>
            </a:lvl1pPr>
          </a:lstStyle>
          <a:p>
            <a:r>
              <a:rPr lang="en-US" noProof="0"/>
              <a:t>Click to edit Master title style</a:t>
            </a:r>
          </a:p>
        </p:txBody>
      </p:sp>
      <p:sp>
        <p:nvSpPr>
          <p:cNvPr id="6" name="Slide Number Placeholder 5">
            <a:extLst>
              <a:ext uri="{FF2B5EF4-FFF2-40B4-BE49-F238E27FC236}">
                <a16:creationId xmlns:a16="http://schemas.microsoft.com/office/drawing/2014/main" id="{A8D10129-98D8-456D-9925-F02A38DE1423}"/>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16" name="Rectangle 15">
            <a:extLst>
              <a:ext uri="{FF2B5EF4-FFF2-40B4-BE49-F238E27FC236}">
                <a16:creationId xmlns:a16="http://schemas.microsoft.com/office/drawing/2014/main" id="{A73E3CFC-9652-4E07-82D7-0EC3304CAA1F}"/>
              </a:ext>
            </a:extLst>
          </p:cNvPr>
          <p:cNvSpPr/>
          <p:nvPr userDrawn="1"/>
        </p:nvSpPr>
        <p:spPr>
          <a:xfrm>
            <a:off x="0" y="0"/>
            <a:ext cx="12191999" cy="28479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Picture Placeholder 6">
            <a:extLst>
              <a:ext uri="{FF2B5EF4-FFF2-40B4-BE49-F238E27FC236}">
                <a16:creationId xmlns:a16="http://schemas.microsoft.com/office/drawing/2014/main" id="{230D70C6-13FD-45D4-8FB6-26C56B8FF2D4}"/>
              </a:ext>
            </a:extLst>
          </p:cNvPr>
          <p:cNvSpPr>
            <a:spLocks noGrp="1"/>
          </p:cNvSpPr>
          <p:nvPr>
            <p:ph type="pic" sz="quarter" idx="13"/>
          </p:nvPr>
        </p:nvSpPr>
        <p:spPr>
          <a:xfrm>
            <a:off x="371476" y="260350"/>
            <a:ext cx="11520488" cy="365759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3" name="Rectangle 2">
            <a:extLst>
              <a:ext uri="{FF2B5EF4-FFF2-40B4-BE49-F238E27FC236}">
                <a16:creationId xmlns:a16="http://schemas.microsoft.com/office/drawing/2014/main" id="{E10ED78A-2A17-41C4-9030-D406C56DDF4A}"/>
              </a:ext>
            </a:extLst>
          </p:cNvPr>
          <p:cNvSpPr/>
          <p:nvPr userDrawn="1"/>
        </p:nvSpPr>
        <p:spPr>
          <a:xfrm>
            <a:off x="5795961" y="3914082"/>
            <a:ext cx="600075" cy="2918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544582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A6C789F-805A-4494-8430-C63414191AC2}"/>
              </a:ext>
            </a:extLst>
          </p:cNvPr>
          <p:cNvSpPr/>
          <p:nvPr userDrawn="1"/>
        </p:nvSpPr>
        <p:spPr>
          <a:xfrm>
            <a:off x="371475" y="1526382"/>
            <a:ext cx="3595688" cy="45624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A73287-EED0-4EEC-8007-E2C13366027B}"/>
              </a:ext>
            </a:extLst>
          </p:cNvPr>
          <p:cNvSpPr/>
          <p:nvPr userDrawn="1"/>
        </p:nvSpPr>
        <p:spPr>
          <a:xfrm>
            <a:off x="8224838" y="1526382"/>
            <a:ext cx="3595688" cy="45624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581026" y="1724025"/>
            <a:ext cx="314325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8451282" y="1712119"/>
            <a:ext cx="3142800" cy="41910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967163" y="1233488"/>
            <a:ext cx="4257675"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1876615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A73287-EED0-4EEC-8007-E2C13366027B}"/>
              </a:ext>
            </a:extLst>
          </p:cNvPr>
          <p:cNvSpPr/>
          <p:nvPr userDrawn="1"/>
        </p:nvSpPr>
        <p:spPr>
          <a:xfrm>
            <a:off x="6200775" y="1233487"/>
            <a:ext cx="5619751" cy="2733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1357414"/>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5757863" cy="24156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1" name="Picture Placeholder 6">
            <a:extLst>
              <a:ext uri="{FF2B5EF4-FFF2-40B4-BE49-F238E27FC236}">
                <a16:creationId xmlns:a16="http://schemas.microsoft.com/office/drawing/2014/main" id="{B9795E85-7B91-41BB-9DF4-A4893AA48FFA}"/>
              </a:ext>
            </a:extLst>
          </p:cNvPr>
          <p:cNvSpPr>
            <a:spLocks noGrp="1"/>
          </p:cNvSpPr>
          <p:nvPr>
            <p:ph type="pic" sz="quarter" idx="14"/>
          </p:nvPr>
        </p:nvSpPr>
        <p:spPr>
          <a:xfrm>
            <a:off x="6200775" y="3967163"/>
            <a:ext cx="5619750" cy="24145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5757863"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48474"/>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81018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1508BC1-7ABB-42C8-B268-3C6F4FD455DE}"/>
              </a:ext>
            </a:extLst>
          </p:cNvPr>
          <p:cNvSpPr/>
          <p:nvPr userDrawn="1"/>
        </p:nvSpPr>
        <p:spPr>
          <a:xfrm>
            <a:off x="200025" y="-1"/>
            <a:ext cx="1199197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71500" y="0"/>
            <a:ext cx="6034088"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0" name="Rectangle 9">
            <a:extLst>
              <a:ext uri="{FF2B5EF4-FFF2-40B4-BE49-F238E27FC236}">
                <a16:creationId xmlns:a16="http://schemas.microsoft.com/office/drawing/2014/main" id="{F04A5F51-C7E6-44CC-ADF3-1C83AA35D0DC}"/>
              </a:ext>
            </a:extLst>
          </p:cNvPr>
          <p:cNvSpPr/>
          <p:nvPr userDrawn="1"/>
        </p:nvSpPr>
        <p:spPr>
          <a:xfrm>
            <a:off x="0" y="1"/>
            <a:ext cx="37147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6905625" y="1512889"/>
            <a:ext cx="4986338" cy="3262311"/>
          </a:xfrm>
        </p:spPr>
        <p:txBody>
          <a:bodyPr anchor="b"/>
          <a:lstStyle>
            <a:lvl1pPr algn="l">
              <a:defRPr sz="60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6905625" y="4927600"/>
            <a:ext cx="4986338"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05085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p:txBody>
          <a:body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4DC80855-A1B8-4B65-B6F6-2AA6239EC246}"/>
              </a:ext>
            </a:extLst>
          </p:cNvPr>
          <p:cNvSpPr>
            <a:spLocks noGrp="1"/>
          </p:cNvSpPr>
          <p:nvPr>
            <p:ph type="pic" sz="quarter" idx="13"/>
          </p:nvPr>
        </p:nvSpPr>
        <p:spPr>
          <a:xfrm>
            <a:off x="371475" y="1233488"/>
            <a:ext cx="11520488" cy="2381361"/>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BB372D75-4BAD-4C47-AE7D-0F2711031EEC}"/>
              </a:ext>
            </a:extLst>
          </p:cNvPr>
          <p:cNvSpPr/>
          <p:nvPr userDrawn="1"/>
        </p:nvSpPr>
        <p:spPr>
          <a:xfrm>
            <a:off x="371475" y="3643799"/>
            <a:ext cx="11520488" cy="2733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83054" y="3808206"/>
            <a:ext cx="5255193" cy="240486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622406" y="3808236"/>
            <a:ext cx="5256000" cy="24048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C15E3050-1157-4448-A84E-5AC72FC84A7F}"/>
              </a:ext>
            </a:extLst>
          </p:cNvPr>
          <p:cNvCxnSpPr/>
          <p:nvPr userDrawn="1"/>
        </p:nvCxnSpPr>
        <p:spPr>
          <a:xfrm>
            <a:off x="6131719" y="3774712"/>
            <a:ext cx="0" cy="247184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386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Rectangle 21">
            <a:extLst>
              <a:ext uri="{FF2B5EF4-FFF2-40B4-BE49-F238E27FC236}">
                <a16:creationId xmlns:a16="http://schemas.microsoft.com/office/drawing/2014/main" id="{115DEB4D-1697-4E72-B2BF-F5EA1EF3B009}"/>
              </a:ext>
            </a:extLst>
          </p:cNvPr>
          <p:cNvSpPr/>
          <p:nvPr userDrawn="1"/>
        </p:nvSpPr>
        <p:spPr>
          <a:xfrm>
            <a:off x="7162799" y="3052634"/>
            <a:ext cx="1368533" cy="11301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371475" y="1334424"/>
            <a:ext cx="4448175" cy="1520824"/>
          </a:xfrm>
        </p:spPr>
        <p:txBody>
          <a:bodyPr anchor="b">
            <a:noAutofit/>
          </a:bodyPr>
          <a:lstStyle>
            <a:lvl1pPr>
              <a:defRPr sz="3600"/>
            </a:lvl1pPr>
          </a:lstStyle>
          <a:p>
            <a:r>
              <a:rPr lang="en-US" noProof="0"/>
              <a:t>Click to edit Master title style</a:t>
            </a:r>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3609563" y="3118775"/>
            <a:ext cx="2927311" cy="3081999"/>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371475" y="3118776"/>
            <a:ext cx="2926800" cy="3081922"/>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 name="Picture Placeholder 24">
            <a:extLst>
              <a:ext uri="{FF2B5EF4-FFF2-40B4-BE49-F238E27FC236}">
                <a16:creationId xmlns:a16="http://schemas.microsoft.com/office/drawing/2014/main" id="{84421AF3-217F-49BD-BF47-1140F3F445D8}"/>
              </a:ext>
            </a:extLst>
          </p:cNvPr>
          <p:cNvSpPr>
            <a:spLocks noGrp="1"/>
          </p:cNvSpPr>
          <p:nvPr>
            <p:ph type="pic" sz="quarter" idx="15"/>
          </p:nvPr>
        </p:nvSpPr>
        <p:spPr>
          <a:xfrm>
            <a:off x="4908415" y="-4277"/>
            <a:ext cx="7283585" cy="6204974"/>
          </a:xfrm>
          <a:custGeom>
            <a:avLst/>
            <a:gdLst>
              <a:gd name="connsiteX0" fmla="*/ 4914900 w 7283585"/>
              <a:gd name="connsiteY0" fmla="*/ 4064000 h 6204974"/>
              <a:gd name="connsiteX1" fmla="*/ 7283585 w 7283585"/>
              <a:gd name="connsiteY1" fmla="*/ 4064000 h 6204974"/>
              <a:gd name="connsiteX2" fmla="*/ 7283585 w 7283585"/>
              <a:gd name="connsiteY2" fmla="*/ 6204974 h 6204974"/>
              <a:gd name="connsiteX3" fmla="*/ 4914900 w 7283585"/>
              <a:gd name="connsiteY3" fmla="*/ 6204974 h 6204974"/>
              <a:gd name="connsiteX4" fmla="*/ 4914900 w 7283585"/>
              <a:gd name="connsiteY4" fmla="*/ 2032000 h 6204974"/>
              <a:gd name="connsiteX5" fmla="*/ 7283585 w 7283585"/>
              <a:gd name="connsiteY5" fmla="*/ 2032000 h 6204974"/>
              <a:gd name="connsiteX6" fmla="*/ 7283585 w 7283585"/>
              <a:gd name="connsiteY6" fmla="*/ 3946525 h 6204974"/>
              <a:gd name="connsiteX7" fmla="*/ 4914900 w 7283585"/>
              <a:gd name="connsiteY7" fmla="*/ 3946525 h 6204974"/>
              <a:gd name="connsiteX8" fmla="*/ 2457450 w 7283585"/>
              <a:gd name="connsiteY8" fmla="*/ 2032000 h 6204974"/>
              <a:gd name="connsiteX9" fmla="*/ 4826135 w 7283585"/>
              <a:gd name="connsiteY9" fmla="*/ 2032000 h 6204974"/>
              <a:gd name="connsiteX10" fmla="*/ 4826135 w 7283585"/>
              <a:gd name="connsiteY10" fmla="*/ 3946525 h 6204974"/>
              <a:gd name="connsiteX11" fmla="*/ 2457450 w 7283585"/>
              <a:gd name="connsiteY11" fmla="*/ 3946525 h 6204974"/>
              <a:gd name="connsiteX12" fmla="*/ 0 w 7283585"/>
              <a:gd name="connsiteY12" fmla="*/ 8552 h 6204974"/>
              <a:gd name="connsiteX13" fmla="*/ 2368685 w 7283585"/>
              <a:gd name="connsiteY13" fmla="*/ 8552 h 6204974"/>
              <a:gd name="connsiteX14" fmla="*/ 2368685 w 7283585"/>
              <a:gd name="connsiteY14" fmla="*/ 1923077 h 6204974"/>
              <a:gd name="connsiteX15" fmla="*/ 0 w 7283585"/>
              <a:gd name="connsiteY15" fmla="*/ 1923077 h 6204974"/>
              <a:gd name="connsiteX16" fmla="*/ 2457450 w 7283585"/>
              <a:gd name="connsiteY16" fmla="*/ 4276 h 6204974"/>
              <a:gd name="connsiteX17" fmla="*/ 4826135 w 7283585"/>
              <a:gd name="connsiteY17" fmla="*/ 4276 h 6204974"/>
              <a:gd name="connsiteX18" fmla="*/ 4826135 w 7283585"/>
              <a:gd name="connsiteY18" fmla="*/ 1918801 h 6204974"/>
              <a:gd name="connsiteX19" fmla="*/ 2457450 w 7283585"/>
              <a:gd name="connsiteY19" fmla="*/ 1918801 h 6204974"/>
              <a:gd name="connsiteX20" fmla="*/ 4914900 w 7283585"/>
              <a:gd name="connsiteY20" fmla="*/ 0 h 6204974"/>
              <a:gd name="connsiteX21" fmla="*/ 7283585 w 7283585"/>
              <a:gd name="connsiteY21" fmla="*/ 0 h 6204974"/>
              <a:gd name="connsiteX22" fmla="*/ 7283585 w 7283585"/>
              <a:gd name="connsiteY22" fmla="*/ 1914525 h 6204974"/>
              <a:gd name="connsiteX23" fmla="*/ 4914900 w 7283585"/>
              <a:gd name="connsiteY23" fmla="*/ 1914525 h 6204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283585" h="6204974">
                <a:moveTo>
                  <a:pt x="4914900" y="4064000"/>
                </a:moveTo>
                <a:lnTo>
                  <a:pt x="7283585" y="4064000"/>
                </a:lnTo>
                <a:lnTo>
                  <a:pt x="7283585" y="6204974"/>
                </a:lnTo>
                <a:lnTo>
                  <a:pt x="4914900" y="6204974"/>
                </a:lnTo>
                <a:close/>
                <a:moveTo>
                  <a:pt x="4914900" y="2032000"/>
                </a:moveTo>
                <a:lnTo>
                  <a:pt x="7283585" y="2032000"/>
                </a:lnTo>
                <a:lnTo>
                  <a:pt x="7283585" y="3946525"/>
                </a:lnTo>
                <a:lnTo>
                  <a:pt x="4914900" y="3946525"/>
                </a:lnTo>
                <a:close/>
                <a:moveTo>
                  <a:pt x="2457450" y="2032000"/>
                </a:moveTo>
                <a:lnTo>
                  <a:pt x="4826135" y="2032000"/>
                </a:lnTo>
                <a:lnTo>
                  <a:pt x="4826135" y="3946525"/>
                </a:lnTo>
                <a:lnTo>
                  <a:pt x="2457450" y="3946525"/>
                </a:lnTo>
                <a:close/>
                <a:moveTo>
                  <a:pt x="0" y="8552"/>
                </a:moveTo>
                <a:lnTo>
                  <a:pt x="2368685" y="8552"/>
                </a:lnTo>
                <a:lnTo>
                  <a:pt x="2368685" y="1923077"/>
                </a:lnTo>
                <a:lnTo>
                  <a:pt x="0" y="1923077"/>
                </a:lnTo>
                <a:close/>
                <a:moveTo>
                  <a:pt x="2457450" y="4276"/>
                </a:moveTo>
                <a:lnTo>
                  <a:pt x="4826135" y="4276"/>
                </a:lnTo>
                <a:lnTo>
                  <a:pt x="4826135" y="1918801"/>
                </a:lnTo>
                <a:lnTo>
                  <a:pt x="2457450" y="1918801"/>
                </a:lnTo>
                <a:close/>
                <a:moveTo>
                  <a:pt x="4914900" y="0"/>
                </a:moveTo>
                <a:lnTo>
                  <a:pt x="7283585" y="0"/>
                </a:lnTo>
                <a:lnTo>
                  <a:pt x="7283585" y="1914525"/>
                </a:lnTo>
                <a:lnTo>
                  <a:pt x="4914900" y="1914525"/>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noProof="0"/>
              <a:t>Click icon to add picture</a:t>
            </a:r>
            <a:endParaRPr lang="en-US" noProof="0" dirty="0"/>
          </a:p>
        </p:txBody>
      </p:sp>
      <p:sp>
        <p:nvSpPr>
          <p:cNvPr id="20" name="Rectangle 19">
            <a:extLst>
              <a:ext uri="{FF2B5EF4-FFF2-40B4-BE49-F238E27FC236}">
                <a16:creationId xmlns:a16="http://schemas.microsoft.com/office/drawing/2014/main" id="{475378D9-445B-4812-AE73-9B2CF92DCDF1}"/>
              </a:ext>
            </a:extLst>
          </p:cNvPr>
          <p:cNvSpPr/>
          <p:nvPr userDrawn="1"/>
        </p:nvSpPr>
        <p:spPr>
          <a:xfrm>
            <a:off x="6210299" y="2027725"/>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B569B8CC-B741-4501-A871-F6CC58941F5C}"/>
              </a:ext>
            </a:extLst>
          </p:cNvPr>
          <p:cNvSpPr/>
          <p:nvPr userDrawn="1"/>
        </p:nvSpPr>
        <p:spPr>
          <a:xfrm>
            <a:off x="8661263" y="4055448"/>
            <a:ext cx="1073287" cy="9186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cxnSp>
        <p:nvCxnSpPr>
          <p:cNvPr id="23" name="Straight Connector 22">
            <a:extLst>
              <a:ext uri="{FF2B5EF4-FFF2-40B4-BE49-F238E27FC236}">
                <a16:creationId xmlns:a16="http://schemas.microsoft.com/office/drawing/2014/main" id="{8ED9C5BC-5F16-4DC8-BAA3-30A378B7F5FB}"/>
              </a:ext>
            </a:extLst>
          </p:cNvPr>
          <p:cNvCxnSpPr>
            <a:cxnSpLocks/>
          </p:cNvCxnSpPr>
          <p:nvPr userDrawn="1"/>
        </p:nvCxnSpPr>
        <p:spPr>
          <a:xfrm>
            <a:off x="3452019" y="3106075"/>
            <a:ext cx="0" cy="309470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2F0E9B02-FBE7-4B3F-833A-FCDE146B2DAD}"/>
              </a:ext>
            </a:extLst>
          </p:cNvPr>
          <p:cNvSpPr/>
          <p:nvPr userDrawn="1"/>
        </p:nvSpPr>
        <p:spPr>
          <a:xfrm>
            <a:off x="0" y="1405862"/>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2589608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4_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BCBF1-64A6-4051-BC31-B793E99731A6}"/>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Picture Placeholder 6">
            <a:extLst>
              <a:ext uri="{FF2B5EF4-FFF2-40B4-BE49-F238E27FC236}">
                <a16:creationId xmlns:a16="http://schemas.microsoft.com/office/drawing/2014/main" id="{73E3AB81-FB3C-492F-8AB9-CFC37EECCEE7}"/>
              </a:ext>
            </a:extLst>
          </p:cNvPr>
          <p:cNvSpPr>
            <a:spLocks noGrp="1"/>
          </p:cNvSpPr>
          <p:nvPr>
            <p:ph type="pic" sz="quarter" idx="13"/>
          </p:nvPr>
        </p:nvSpPr>
        <p:spPr>
          <a:xfrm>
            <a:off x="371475" y="260350"/>
            <a:ext cx="11520488" cy="61214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Rectangle 13">
            <a:extLst>
              <a:ext uri="{FF2B5EF4-FFF2-40B4-BE49-F238E27FC236}">
                <a16:creationId xmlns:a16="http://schemas.microsoft.com/office/drawing/2014/main" id="{BF2C4CC9-6F35-4EBF-857F-EBD298D77347}"/>
              </a:ext>
            </a:extLst>
          </p:cNvPr>
          <p:cNvSpPr/>
          <p:nvPr userDrawn="1"/>
        </p:nvSpPr>
        <p:spPr>
          <a:xfrm>
            <a:off x="1578741"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1D54A23-014A-49B4-9E28-7641C8A4F0C1}"/>
              </a:ext>
            </a:extLst>
          </p:cNvPr>
          <p:cNvSpPr/>
          <p:nvPr userDrawn="1"/>
        </p:nvSpPr>
        <p:spPr>
          <a:xfrm>
            <a:off x="6184487" y="2299953"/>
            <a:ext cx="4420009" cy="308192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E3A6AA5-A315-455E-B5C7-E53E3746ED81}"/>
              </a:ext>
            </a:extLst>
          </p:cNvPr>
          <p:cNvSpPr>
            <a:spLocks noGrp="1"/>
          </p:cNvSpPr>
          <p:nvPr>
            <p:ph type="title"/>
          </p:nvPr>
        </p:nvSpPr>
        <p:spPr>
          <a:xfrm>
            <a:off x="1587504" y="1233488"/>
            <a:ext cx="9016993" cy="761076"/>
          </a:xfrm>
        </p:spPr>
        <p:txBody>
          <a:bodyPr anchor="ctr">
            <a:noAutofit/>
          </a:bodyPr>
          <a:lstStyle>
            <a:lvl1pPr algn="ctr">
              <a:defRPr sz="3600"/>
            </a:lvl1pPr>
          </a:lstStyle>
          <a:p>
            <a:r>
              <a:rPr lang="en-US"/>
              <a:t>Click to edit Master title style</a:t>
            </a:r>
            <a:endParaRPr lang="en-US" dirty="0"/>
          </a:p>
        </p:txBody>
      </p:sp>
      <p:sp>
        <p:nvSpPr>
          <p:cNvPr id="7" name="Slide Number Placeholder 6">
            <a:extLst>
              <a:ext uri="{FF2B5EF4-FFF2-40B4-BE49-F238E27FC236}">
                <a16:creationId xmlns:a16="http://schemas.microsoft.com/office/drawing/2014/main" id="{2C182A82-4FBE-4689-B739-692549B4030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Content Placeholder 3">
            <a:extLst>
              <a:ext uri="{FF2B5EF4-FFF2-40B4-BE49-F238E27FC236}">
                <a16:creationId xmlns:a16="http://schemas.microsoft.com/office/drawing/2014/main" id="{23F1116B-C8B0-450D-83F6-49C4ABB22CCD}"/>
              </a:ext>
            </a:extLst>
          </p:cNvPr>
          <p:cNvSpPr>
            <a:spLocks noGrp="1"/>
          </p:cNvSpPr>
          <p:nvPr>
            <p:ph sz="half" idx="2"/>
          </p:nvPr>
        </p:nvSpPr>
        <p:spPr>
          <a:xfrm>
            <a:off x="6328091" y="2424864"/>
            <a:ext cx="4132800" cy="2833200"/>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Content Placeholder 2">
            <a:extLst>
              <a:ext uri="{FF2B5EF4-FFF2-40B4-BE49-F238E27FC236}">
                <a16:creationId xmlns:a16="http://schemas.microsoft.com/office/drawing/2014/main" id="{3E60534E-DE82-45F4-8E2E-DA97F169177F}"/>
              </a:ext>
            </a:extLst>
          </p:cNvPr>
          <p:cNvSpPr>
            <a:spLocks noGrp="1"/>
          </p:cNvSpPr>
          <p:nvPr>
            <p:ph sz="half" idx="1"/>
          </p:nvPr>
        </p:nvSpPr>
        <p:spPr>
          <a:xfrm>
            <a:off x="1722820" y="2424864"/>
            <a:ext cx="4131850" cy="2832101"/>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069587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113E1565-5B33-4914-9800-50B8400266FF}"/>
              </a:ext>
            </a:extLst>
          </p:cNvPr>
          <p:cNvSpPr/>
          <p:nvPr userDrawn="1"/>
        </p:nvSpPr>
        <p:spPr>
          <a:xfrm>
            <a:off x="0" y="0"/>
            <a:ext cx="12191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Picture Placeholder 6">
            <a:extLst>
              <a:ext uri="{FF2B5EF4-FFF2-40B4-BE49-F238E27FC236}">
                <a16:creationId xmlns:a16="http://schemas.microsoft.com/office/drawing/2014/main" id="{DE438B2E-01A6-453B-928D-97D98438168E}"/>
              </a:ext>
            </a:extLst>
          </p:cNvPr>
          <p:cNvSpPr>
            <a:spLocks noGrp="1"/>
          </p:cNvSpPr>
          <p:nvPr>
            <p:ph type="pic" sz="quarter" idx="13"/>
          </p:nvPr>
        </p:nvSpPr>
        <p:spPr>
          <a:xfrm>
            <a:off x="335756" y="260350"/>
            <a:ext cx="11520488"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29110570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26">
            <a:extLst>
              <a:ext uri="{FF2B5EF4-FFF2-40B4-BE49-F238E27FC236}">
                <a16:creationId xmlns:a16="http://schemas.microsoft.com/office/drawing/2014/main" id="{404FC023-3732-4036-B4DA-F34DC453036D}"/>
              </a:ext>
            </a:extLst>
          </p:cNvPr>
          <p:cNvSpPr>
            <a:spLocks noGrp="1"/>
          </p:cNvSpPr>
          <p:nvPr>
            <p:ph type="pic" sz="quarter" idx="13"/>
          </p:nvPr>
        </p:nvSpPr>
        <p:spPr>
          <a:xfrm>
            <a:off x="1" y="1"/>
            <a:ext cx="12191999" cy="6857999"/>
          </a:xfrm>
          <a:custGeom>
            <a:avLst/>
            <a:gdLst>
              <a:gd name="connsiteX0" fmla="*/ 9194799 w 12191999"/>
              <a:gd name="connsiteY0" fmla="*/ 4114799 h 6108699"/>
              <a:gd name="connsiteX1" fmla="*/ 12191999 w 12191999"/>
              <a:gd name="connsiteY1" fmla="*/ 4114799 h 6108699"/>
              <a:gd name="connsiteX2" fmla="*/ 12191999 w 12191999"/>
              <a:gd name="connsiteY2" fmla="*/ 6108699 h 6108699"/>
              <a:gd name="connsiteX3" fmla="*/ 9194799 w 12191999"/>
              <a:gd name="connsiteY3" fmla="*/ 6108699 h 6108699"/>
              <a:gd name="connsiteX4" fmla="*/ 6129865 w 12191999"/>
              <a:gd name="connsiteY4" fmla="*/ 4114799 h 6108699"/>
              <a:gd name="connsiteX5" fmla="*/ 9127065 w 12191999"/>
              <a:gd name="connsiteY5" fmla="*/ 4114799 h 6108699"/>
              <a:gd name="connsiteX6" fmla="*/ 9127065 w 12191999"/>
              <a:gd name="connsiteY6" fmla="*/ 6108699 h 6108699"/>
              <a:gd name="connsiteX7" fmla="*/ 6129865 w 12191999"/>
              <a:gd name="connsiteY7" fmla="*/ 6108699 h 6108699"/>
              <a:gd name="connsiteX8" fmla="*/ 3064933 w 12191999"/>
              <a:gd name="connsiteY8" fmla="*/ 4114799 h 6108699"/>
              <a:gd name="connsiteX9" fmla="*/ 6062132 w 12191999"/>
              <a:gd name="connsiteY9" fmla="*/ 4114799 h 6108699"/>
              <a:gd name="connsiteX10" fmla="*/ 6062132 w 12191999"/>
              <a:gd name="connsiteY10" fmla="*/ 6108699 h 6108699"/>
              <a:gd name="connsiteX11" fmla="*/ 3064933 w 12191999"/>
              <a:gd name="connsiteY11" fmla="*/ 6108699 h 6108699"/>
              <a:gd name="connsiteX12" fmla="*/ 0 w 12191999"/>
              <a:gd name="connsiteY12" fmla="*/ 4114799 h 6108699"/>
              <a:gd name="connsiteX13" fmla="*/ 2997200 w 12191999"/>
              <a:gd name="connsiteY13" fmla="*/ 4114799 h 6108699"/>
              <a:gd name="connsiteX14" fmla="*/ 2997200 w 12191999"/>
              <a:gd name="connsiteY14" fmla="*/ 6108699 h 6108699"/>
              <a:gd name="connsiteX15" fmla="*/ 0 w 12191999"/>
              <a:gd name="connsiteY15" fmla="*/ 6108699 h 6108699"/>
              <a:gd name="connsiteX16" fmla="*/ 9194799 w 12191999"/>
              <a:gd name="connsiteY16" fmla="*/ 2057400 h 6108699"/>
              <a:gd name="connsiteX17" fmla="*/ 12191999 w 12191999"/>
              <a:gd name="connsiteY17" fmla="*/ 2057400 h 6108699"/>
              <a:gd name="connsiteX18" fmla="*/ 12191999 w 12191999"/>
              <a:gd name="connsiteY18" fmla="*/ 4051299 h 6108699"/>
              <a:gd name="connsiteX19" fmla="*/ 9194799 w 12191999"/>
              <a:gd name="connsiteY19" fmla="*/ 4051299 h 6108699"/>
              <a:gd name="connsiteX20" fmla="*/ 6129865 w 12191999"/>
              <a:gd name="connsiteY20" fmla="*/ 2057400 h 6108699"/>
              <a:gd name="connsiteX21" fmla="*/ 9127065 w 12191999"/>
              <a:gd name="connsiteY21" fmla="*/ 2057400 h 6108699"/>
              <a:gd name="connsiteX22" fmla="*/ 9127065 w 12191999"/>
              <a:gd name="connsiteY22" fmla="*/ 4051299 h 6108699"/>
              <a:gd name="connsiteX23" fmla="*/ 6129865 w 12191999"/>
              <a:gd name="connsiteY23" fmla="*/ 4051299 h 6108699"/>
              <a:gd name="connsiteX24" fmla="*/ 3064934 w 12191999"/>
              <a:gd name="connsiteY24" fmla="*/ 2057400 h 6108699"/>
              <a:gd name="connsiteX25" fmla="*/ 6062132 w 12191999"/>
              <a:gd name="connsiteY25" fmla="*/ 2057400 h 6108699"/>
              <a:gd name="connsiteX26" fmla="*/ 6062132 w 12191999"/>
              <a:gd name="connsiteY26" fmla="*/ 4051299 h 6108699"/>
              <a:gd name="connsiteX27" fmla="*/ 3064934 w 12191999"/>
              <a:gd name="connsiteY27" fmla="*/ 4051299 h 6108699"/>
              <a:gd name="connsiteX28" fmla="*/ 0 w 12191999"/>
              <a:gd name="connsiteY28" fmla="*/ 2057400 h 6108699"/>
              <a:gd name="connsiteX29" fmla="*/ 2997200 w 12191999"/>
              <a:gd name="connsiteY29" fmla="*/ 2057400 h 6108699"/>
              <a:gd name="connsiteX30" fmla="*/ 2997200 w 12191999"/>
              <a:gd name="connsiteY30" fmla="*/ 4051299 h 6108699"/>
              <a:gd name="connsiteX31" fmla="*/ 0 w 12191999"/>
              <a:gd name="connsiteY31" fmla="*/ 4051299 h 6108699"/>
              <a:gd name="connsiteX32" fmla="*/ 9194799 w 12191999"/>
              <a:gd name="connsiteY32" fmla="*/ 0 h 6108699"/>
              <a:gd name="connsiteX33" fmla="*/ 12191999 w 12191999"/>
              <a:gd name="connsiteY33" fmla="*/ 0 h 6108699"/>
              <a:gd name="connsiteX34" fmla="*/ 12191999 w 12191999"/>
              <a:gd name="connsiteY34" fmla="*/ 1993900 h 6108699"/>
              <a:gd name="connsiteX35" fmla="*/ 9194799 w 12191999"/>
              <a:gd name="connsiteY35" fmla="*/ 1993900 h 6108699"/>
              <a:gd name="connsiteX36" fmla="*/ 6129865 w 12191999"/>
              <a:gd name="connsiteY36" fmla="*/ 0 h 6108699"/>
              <a:gd name="connsiteX37" fmla="*/ 9127065 w 12191999"/>
              <a:gd name="connsiteY37" fmla="*/ 0 h 6108699"/>
              <a:gd name="connsiteX38" fmla="*/ 9127065 w 12191999"/>
              <a:gd name="connsiteY38" fmla="*/ 1993900 h 6108699"/>
              <a:gd name="connsiteX39" fmla="*/ 6129865 w 12191999"/>
              <a:gd name="connsiteY39" fmla="*/ 1993900 h 6108699"/>
              <a:gd name="connsiteX40" fmla="*/ 3064934 w 12191999"/>
              <a:gd name="connsiteY40" fmla="*/ 0 h 6108699"/>
              <a:gd name="connsiteX41" fmla="*/ 6062132 w 12191999"/>
              <a:gd name="connsiteY41" fmla="*/ 0 h 6108699"/>
              <a:gd name="connsiteX42" fmla="*/ 6062132 w 12191999"/>
              <a:gd name="connsiteY42" fmla="*/ 1993900 h 6108699"/>
              <a:gd name="connsiteX43" fmla="*/ 3064934 w 12191999"/>
              <a:gd name="connsiteY43" fmla="*/ 1993900 h 6108699"/>
              <a:gd name="connsiteX44" fmla="*/ 1 w 12191999"/>
              <a:gd name="connsiteY44" fmla="*/ 0 h 6108699"/>
              <a:gd name="connsiteX45" fmla="*/ 2997201 w 12191999"/>
              <a:gd name="connsiteY45" fmla="*/ 0 h 6108699"/>
              <a:gd name="connsiteX46" fmla="*/ 2997201 w 12191999"/>
              <a:gd name="connsiteY46" fmla="*/ 1993900 h 6108699"/>
              <a:gd name="connsiteX47" fmla="*/ 1 w 12191999"/>
              <a:gd name="connsiteY47" fmla="*/ 1993900 h 6108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2191999" h="6108699">
                <a:moveTo>
                  <a:pt x="9194799" y="4114799"/>
                </a:moveTo>
                <a:lnTo>
                  <a:pt x="12191999" y="4114799"/>
                </a:lnTo>
                <a:lnTo>
                  <a:pt x="12191999" y="6108699"/>
                </a:lnTo>
                <a:lnTo>
                  <a:pt x="9194799" y="6108699"/>
                </a:lnTo>
                <a:close/>
                <a:moveTo>
                  <a:pt x="6129865" y="4114799"/>
                </a:moveTo>
                <a:lnTo>
                  <a:pt x="9127065" y="4114799"/>
                </a:lnTo>
                <a:lnTo>
                  <a:pt x="9127065" y="6108699"/>
                </a:lnTo>
                <a:lnTo>
                  <a:pt x="6129865" y="6108699"/>
                </a:lnTo>
                <a:close/>
                <a:moveTo>
                  <a:pt x="3064933" y="4114799"/>
                </a:moveTo>
                <a:lnTo>
                  <a:pt x="6062132" y="4114799"/>
                </a:lnTo>
                <a:lnTo>
                  <a:pt x="6062132" y="6108699"/>
                </a:lnTo>
                <a:lnTo>
                  <a:pt x="3064933" y="6108699"/>
                </a:lnTo>
                <a:close/>
                <a:moveTo>
                  <a:pt x="0" y="4114799"/>
                </a:moveTo>
                <a:lnTo>
                  <a:pt x="2997200" y="4114799"/>
                </a:lnTo>
                <a:lnTo>
                  <a:pt x="2997200" y="6108699"/>
                </a:lnTo>
                <a:lnTo>
                  <a:pt x="0" y="6108699"/>
                </a:lnTo>
                <a:close/>
                <a:moveTo>
                  <a:pt x="9194799" y="2057400"/>
                </a:moveTo>
                <a:lnTo>
                  <a:pt x="12191999" y="2057400"/>
                </a:lnTo>
                <a:lnTo>
                  <a:pt x="12191999" y="4051299"/>
                </a:lnTo>
                <a:lnTo>
                  <a:pt x="9194799" y="4051299"/>
                </a:lnTo>
                <a:close/>
                <a:moveTo>
                  <a:pt x="6129865" y="2057400"/>
                </a:moveTo>
                <a:lnTo>
                  <a:pt x="9127065" y="2057400"/>
                </a:lnTo>
                <a:lnTo>
                  <a:pt x="9127065" y="4051299"/>
                </a:lnTo>
                <a:lnTo>
                  <a:pt x="6129865" y="4051299"/>
                </a:lnTo>
                <a:close/>
                <a:moveTo>
                  <a:pt x="3064934" y="2057400"/>
                </a:moveTo>
                <a:lnTo>
                  <a:pt x="6062132" y="2057400"/>
                </a:lnTo>
                <a:lnTo>
                  <a:pt x="6062132" y="4051299"/>
                </a:lnTo>
                <a:lnTo>
                  <a:pt x="3064934" y="4051299"/>
                </a:lnTo>
                <a:close/>
                <a:moveTo>
                  <a:pt x="0" y="2057400"/>
                </a:moveTo>
                <a:lnTo>
                  <a:pt x="2997200" y="2057400"/>
                </a:lnTo>
                <a:lnTo>
                  <a:pt x="2997200" y="4051299"/>
                </a:lnTo>
                <a:lnTo>
                  <a:pt x="0" y="4051299"/>
                </a:lnTo>
                <a:close/>
                <a:moveTo>
                  <a:pt x="9194799" y="0"/>
                </a:moveTo>
                <a:lnTo>
                  <a:pt x="12191999" y="0"/>
                </a:lnTo>
                <a:lnTo>
                  <a:pt x="12191999" y="1993900"/>
                </a:lnTo>
                <a:lnTo>
                  <a:pt x="9194799" y="1993900"/>
                </a:lnTo>
                <a:close/>
                <a:moveTo>
                  <a:pt x="6129865" y="0"/>
                </a:moveTo>
                <a:lnTo>
                  <a:pt x="9127065" y="0"/>
                </a:lnTo>
                <a:lnTo>
                  <a:pt x="9127065" y="1993900"/>
                </a:lnTo>
                <a:lnTo>
                  <a:pt x="6129865" y="1993900"/>
                </a:lnTo>
                <a:close/>
                <a:moveTo>
                  <a:pt x="3064934" y="0"/>
                </a:moveTo>
                <a:lnTo>
                  <a:pt x="6062132" y="0"/>
                </a:lnTo>
                <a:lnTo>
                  <a:pt x="6062132" y="1993900"/>
                </a:lnTo>
                <a:lnTo>
                  <a:pt x="3064934" y="1993900"/>
                </a:lnTo>
                <a:close/>
                <a:moveTo>
                  <a:pt x="1" y="0"/>
                </a:moveTo>
                <a:lnTo>
                  <a:pt x="2997201" y="0"/>
                </a:lnTo>
                <a:lnTo>
                  <a:pt x="2997201" y="1993900"/>
                </a:lnTo>
                <a:lnTo>
                  <a:pt x="1" y="1993900"/>
                </a:lnTo>
                <a:close/>
              </a:path>
            </a:pathLst>
          </a:custGeom>
          <a:solidFill>
            <a:schemeClr val="bg1">
              <a:lumMod val="95000"/>
            </a:schemeClr>
          </a:solidFill>
        </p:spPr>
        <p:txBody>
          <a:bodyPr vert="horz" wrap="square" lIns="91440" tIns="45720" rIns="91440" bIns="45720" rtlCol="0">
            <a:no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221609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7147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Picture Placeholder 6">
            <a:extLst>
              <a:ext uri="{FF2B5EF4-FFF2-40B4-BE49-F238E27FC236}">
                <a16:creationId xmlns:a16="http://schemas.microsoft.com/office/drawing/2014/main" id="{D9C7DFC2-3A77-4761-A9AF-98963C5CCA07}"/>
              </a:ext>
            </a:extLst>
          </p:cNvPr>
          <p:cNvSpPr>
            <a:spLocks noGrp="1"/>
          </p:cNvSpPr>
          <p:nvPr>
            <p:ph type="pic" sz="quarter" idx="14"/>
          </p:nvPr>
        </p:nvSpPr>
        <p:spPr>
          <a:xfrm>
            <a:off x="4981575" y="260350"/>
            <a:ext cx="27400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41144738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1233488"/>
            <a:ext cx="12192001" cy="439102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grpSp>
        <p:nvGrpSpPr>
          <p:cNvPr id="2" name="Group 1">
            <a:extLst>
              <a:ext uri="{FF2B5EF4-FFF2-40B4-BE49-F238E27FC236}">
                <a16:creationId xmlns:a16="http://schemas.microsoft.com/office/drawing/2014/main" id="{18F30468-CC2E-4430-88DD-81D548B988FA}"/>
              </a:ext>
            </a:extLst>
          </p:cNvPr>
          <p:cNvGrpSpPr/>
          <p:nvPr userDrawn="1"/>
        </p:nvGrpSpPr>
        <p:grpSpPr>
          <a:xfrm>
            <a:off x="371474" y="260350"/>
            <a:ext cx="644525" cy="973138"/>
            <a:chOff x="371475" y="671713"/>
            <a:chExt cx="496540" cy="836738"/>
          </a:xfrm>
        </p:grpSpPr>
        <p:sp>
          <p:nvSpPr>
            <p:cNvPr id="8" name="Rectangle 7">
              <a:extLst>
                <a:ext uri="{FF2B5EF4-FFF2-40B4-BE49-F238E27FC236}">
                  <a16:creationId xmlns:a16="http://schemas.microsoft.com/office/drawing/2014/main" id="{BF6F92E0-2218-46A5-A183-84468D9B72A2}"/>
                </a:ext>
              </a:extLst>
            </p:cNvPr>
            <p:cNvSpPr/>
            <p:nvPr userDrawn="1"/>
          </p:nvSpPr>
          <p:spPr>
            <a:xfrm>
              <a:off x="371475" y="1011911"/>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9B476586-864B-4C72-91AF-8CF8796C6DE8}"/>
                </a:ext>
              </a:extLst>
            </p:cNvPr>
            <p:cNvSpPr/>
            <p:nvPr userDrawn="1"/>
          </p:nvSpPr>
          <p:spPr>
            <a:xfrm>
              <a:off x="620587" y="671713"/>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0" name="Rectangle 9">
            <a:extLst>
              <a:ext uri="{FF2B5EF4-FFF2-40B4-BE49-F238E27FC236}">
                <a16:creationId xmlns:a16="http://schemas.microsoft.com/office/drawing/2014/main" id="{38B3D026-83A3-4D78-8B11-A20A6F47170C}"/>
              </a:ext>
            </a:extLst>
          </p:cNvPr>
          <p:cNvSpPr/>
          <p:nvPr userDrawn="1"/>
        </p:nvSpPr>
        <p:spPr>
          <a:xfrm>
            <a:off x="10795001" y="5642462"/>
            <a:ext cx="1397000" cy="12155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3599560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71FC10-F7C3-4841-A705-B83FDE093009}"/>
              </a:ext>
            </a:extLst>
          </p:cNvPr>
          <p:cNvSpPr/>
          <p:nvPr userDrawn="1"/>
        </p:nvSpPr>
        <p:spPr>
          <a:xfrm>
            <a:off x="9398000" y="0"/>
            <a:ext cx="2793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0" y="260350"/>
            <a:ext cx="11891963"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Tree>
    <p:extLst>
      <p:ext uri="{BB962C8B-B14F-4D97-AF65-F5344CB8AC3E}">
        <p14:creationId xmlns:p14="http://schemas.microsoft.com/office/powerpoint/2010/main" val="1035085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2466000"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2892285"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004445"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2892284"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004445"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F36B08A9-4F2C-4D72-A755-CBF0DAD5A4FC}"/>
              </a:ext>
            </a:extLst>
          </p:cNvPr>
          <p:cNvSpPr>
            <a:spLocks noGrp="1"/>
          </p:cNvSpPr>
          <p:nvPr>
            <p:ph type="pic" sz="quarter" idx="14"/>
          </p:nvPr>
        </p:nvSpPr>
        <p:spPr>
          <a:xfrm>
            <a:off x="6151738" y="1233487"/>
            <a:ext cx="246490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8673131"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8673130"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8786099"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8786099"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6188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7063827" y="1233488"/>
            <a:ext cx="4828135"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02FAA6CD-8686-4F0E-9F34-3D74AC34027E}"/>
              </a:ext>
            </a:extLst>
          </p:cNvPr>
          <p:cNvSpPr/>
          <p:nvPr userDrawn="1"/>
        </p:nvSpPr>
        <p:spPr>
          <a:xfrm>
            <a:off x="371476" y="1233488"/>
            <a:ext cx="3210339" cy="12715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483636" y="1330963"/>
            <a:ext cx="2986019" cy="1076636"/>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Rectangle 9">
            <a:extLst>
              <a:ext uri="{FF2B5EF4-FFF2-40B4-BE49-F238E27FC236}">
                <a16:creationId xmlns:a16="http://schemas.microsoft.com/office/drawing/2014/main" id="{735AFBAA-25FF-494A-937E-3DFC5F737803}"/>
              </a:ext>
            </a:extLst>
          </p:cNvPr>
          <p:cNvSpPr/>
          <p:nvPr userDrawn="1"/>
        </p:nvSpPr>
        <p:spPr>
          <a:xfrm>
            <a:off x="371475"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483636" y="2623930"/>
            <a:ext cx="2986019" cy="3448880"/>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a:extLst>
              <a:ext uri="{FF2B5EF4-FFF2-40B4-BE49-F238E27FC236}">
                <a16:creationId xmlns:a16="http://schemas.microsoft.com/office/drawing/2014/main" id="{7CD8F79B-BFE6-4B3E-8853-5C61FDFF46D9}"/>
              </a:ext>
            </a:extLst>
          </p:cNvPr>
          <p:cNvSpPr/>
          <p:nvPr userDrawn="1"/>
        </p:nvSpPr>
        <p:spPr>
          <a:xfrm>
            <a:off x="3717652" y="1233488"/>
            <a:ext cx="3210339" cy="12715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Rectangle 12">
            <a:extLst>
              <a:ext uri="{FF2B5EF4-FFF2-40B4-BE49-F238E27FC236}">
                <a16:creationId xmlns:a16="http://schemas.microsoft.com/office/drawing/2014/main" id="{33B3569E-E4EC-433C-AFDA-E50961675D8F}"/>
              </a:ext>
            </a:extLst>
          </p:cNvPr>
          <p:cNvSpPr/>
          <p:nvPr userDrawn="1"/>
        </p:nvSpPr>
        <p:spPr>
          <a:xfrm>
            <a:off x="3717651" y="2542916"/>
            <a:ext cx="3210339" cy="3657859"/>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3830620" y="1333189"/>
            <a:ext cx="2984400" cy="1074410"/>
          </a:xfrm>
        </p:spPr>
        <p:txBody>
          <a:bodyPr anchor="ctr"/>
          <a:lstStyle>
            <a:lvl1pPr marL="0" indent="0">
              <a:buNone/>
              <a:defRPr sz="24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3830620" y="2623930"/>
            <a:ext cx="2984400" cy="3448881"/>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58851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436610" y="1779589"/>
            <a:ext cx="5318781" cy="2182811"/>
          </a:xfrm>
        </p:spPr>
        <p:txBody>
          <a:bodyPr anchor="b">
            <a:normAutofit/>
          </a:bodyPr>
          <a:lstStyle>
            <a:lvl1pPr algn="ctr">
              <a:defRPr sz="54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436610" y="4079083"/>
            <a:ext cx="5318781" cy="976311"/>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55044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8" name="Picture Placeholder 6">
            <a:extLst>
              <a:ext uri="{FF2B5EF4-FFF2-40B4-BE49-F238E27FC236}">
                <a16:creationId xmlns:a16="http://schemas.microsoft.com/office/drawing/2014/main" id="{39EF0319-0CF7-4AB8-BE69-FEE9B6C298FE}"/>
              </a:ext>
            </a:extLst>
          </p:cNvPr>
          <p:cNvSpPr>
            <a:spLocks noGrp="1"/>
          </p:cNvSpPr>
          <p:nvPr>
            <p:ph type="pic" sz="quarter" idx="13"/>
          </p:nvPr>
        </p:nvSpPr>
        <p:spPr>
          <a:xfrm>
            <a:off x="371475" y="1233488"/>
            <a:ext cx="11520487" cy="49672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8" y="2910543"/>
            <a:ext cx="5058000"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8" y="3523420"/>
            <a:ext cx="5058000"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895142" y="2910543"/>
            <a:ext cx="5058397"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895142" y="3523420"/>
            <a:ext cx="5058397" cy="2181641"/>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864194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DB43705-0B3F-4F77-A8BB-08EC09D36A56}"/>
              </a:ext>
            </a:extLst>
          </p:cNvPr>
          <p:cNvSpPr/>
          <p:nvPr userDrawn="1"/>
        </p:nvSpPr>
        <p:spPr>
          <a:xfrm>
            <a:off x="0" y="0"/>
            <a:ext cx="12192000" cy="21463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ctr">
              <a:defRPr>
                <a:solidFill>
                  <a:schemeClr val="bg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261797" y="3634443"/>
            <a:ext cx="5630165" cy="518457"/>
          </a:xfrm>
        </p:spPr>
        <p:txBody>
          <a:bodyPr anchor="ctr">
            <a:normAutofit/>
          </a:bodyP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261797" y="4247320"/>
            <a:ext cx="5630165"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371476" y="3634443"/>
            <a:ext cx="5582064" cy="518457"/>
          </a:xfrm>
        </p:spPr>
        <p:txBody>
          <a:bodyPr anchor="ctr"/>
          <a:lstStyle>
            <a:lvl1pPr marL="0" indent="0">
              <a:buNone/>
              <a:defRPr sz="2000" b="1">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371476" y="4247320"/>
            <a:ext cx="5582064" cy="1953455"/>
          </a:xfrm>
        </p:spPr>
        <p:txBody>
          <a:bodyPr>
            <a:normAutofit/>
          </a:bodyPr>
          <a:lstStyle>
            <a:lvl1pPr>
              <a:defRPr sz="1800">
                <a:solidFill>
                  <a:schemeClr val="tx1"/>
                </a:solidFill>
              </a:defRPr>
            </a:lvl1pPr>
            <a:lvl2pPr>
              <a:defRPr sz="1600">
                <a:solidFill>
                  <a:schemeClr val="tx1"/>
                </a:solidFill>
              </a:defRPr>
            </a:lvl2pPr>
            <a:lvl3pPr>
              <a:defRPr sz="1400">
                <a:solidFill>
                  <a:schemeClr val="tx1"/>
                </a:solidFill>
              </a:defRPr>
            </a:lvl3pPr>
            <a:lvl4pPr>
              <a:defRPr sz="1200">
                <a:solidFill>
                  <a:schemeClr val="tx1"/>
                </a:solidFill>
              </a:defRPr>
            </a:lvl4pPr>
            <a:lvl5pP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6">
            <a:extLst>
              <a:ext uri="{FF2B5EF4-FFF2-40B4-BE49-F238E27FC236}">
                <a16:creationId xmlns:a16="http://schemas.microsoft.com/office/drawing/2014/main" id="{16CD8AAD-701B-4F23-AB47-6FC680787135}"/>
              </a:ext>
            </a:extLst>
          </p:cNvPr>
          <p:cNvSpPr>
            <a:spLocks noGrp="1"/>
          </p:cNvSpPr>
          <p:nvPr>
            <p:ph type="pic" sz="quarter" idx="13"/>
          </p:nvPr>
        </p:nvSpPr>
        <p:spPr>
          <a:xfrm>
            <a:off x="371476" y="1593851"/>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6" name="Picture Placeholder 6">
            <a:extLst>
              <a:ext uri="{FF2B5EF4-FFF2-40B4-BE49-F238E27FC236}">
                <a16:creationId xmlns:a16="http://schemas.microsoft.com/office/drawing/2014/main" id="{2B9551A7-E41A-4D0E-925B-71270CA0F339}"/>
              </a:ext>
            </a:extLst>
          </p:cNvPr>
          <p:cNvSpPr>
            <a:spLocks noGrp="1"/>
          </p:cNvSpPr>
          <p:nvPr>
            <p:ph type="pic" sz="quarter" idx="14"/>
          </p:nvPr>
        </p:nvSpPr>
        <p:spPr>
          <a:xfrm>
            <a:off x="6281738" y="1593850"/>
            <a:ext cx="5582064" cy="192956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815424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990C1024-E4C7-44C6-ADC4-870B3D482C3F}"/>
              </a:ext>
            </a:extLst>
          </p:cNvPr>
          <p:cNvSpPr/>
          <p:nvPr userDrawn="1"/>
        </p:nvSpPr>
        <p:spPr>
          <a:xfrm>
            <a:off x="6441279" y="3761720"/>
            <a:ext cx="5446800" cy="240095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4DB43705-0B3F-4F77-A8BB-08EC09D36A56}"/>
              </a:ext>
            </a:extLst>
          </p:cNvPr>
          <p:cNvSpPr/>
          <p:nvPr userDrawn="1"/>
        </p:nvSpPr>
        <p:spPr>
          <a:xfrm>
            <a:off x="371474" y="1271588"/>
            <a:ext cx="5445125" cy="240095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B2BA5B3-8B1C-4C1C-B4EB-C9A8AC24AEDE}"/>
              </a:ext>
            </a:extLst>
          </p:cNvPr>
          <p:cNvSpPr>
            <a:spLocks noGrp="1"/>
          </p:cNvSpPr>
          <p:nvPr>
            <p:ph type="title"/>
          </p:nvPr>
        </p:nvSpPr>
        <p:spPr>
          <a:xfrm>
            <a:off x="371475" y="260351"/>
            <a:ext cx="11520487" cy="755649"/>
          </a:xfrm>
        </p:spPr>
        <p:txBody>
          <a:bodyPr/>
          <a:lstStyle>
            <a:lvl1pPr algn="l">
              <a:defRPr>
                <a:solidFill>
                  <a:schemeClr val="tx1"/>
                </a:solidFill>
              </a:defRPr>
            </a:lvl1pPr>
          </a:lstStyle>
          <a:p>
            <a:r>
              <a:rPr lang="en-US"/>
              <a:t>Click to edit Master title style</a:t>
            </a:r>
            <a:endParaRPr lang="en-US" dirty="0"/>
          </a:p>
        </p:txBody>
      </p:sp>
      <p:sp>
        <p:nvSpPr>
          <p:cNvPr id="9" name="Slide Number Placeholder 8">
            <a:extLst>
              <a:ext uri="{FF2B5EF4-FFF2-40B4-BE49-F238E27FC236}">
                <a16:creationId xmlns:a16="http://schemas.microsoft.com/office/drawing/2014/main" id="{6B54C622-8EF1-4AE4-AB25-19D71A5C547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5" name="Text Placeholder 4">
            <a:extLst>
              <a:ext uri="{FF2B5EF4-FFF2-40B4-BE49-F238E27FC236}">
                <a16:creationId xmlns:a16="http://schemas.microsoft.com/office/drawing/2014/main" id="{BA2A6524-3EAC-4E27-BF8E-8F87E480F902}"/>
              </a:ext>
            </a:extLst>
          </p:cNvPr>
          <p:cNvSpPr>
            <a:spLocks noGrp="1"/>
          </p:cNvSpPr>
          <p:nvPr>
            <p:ph type="body" sz="quarter" idx="3"/>
          </p:nvPr>
        </p:nvSpPr>
        <p:spPr>
          <a:xfrm>
            <a:off x="6610169" y="3956706"/>
            <a:ext cx="5109021" cy="518457"/>
          </a:xfrm>
        </p:spPr>
        <p:txBody>
          <a:bodyPr anchor="ctr">
            <a:normAutofit/>
          </a:bodyP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FB94EC-1786-4ACB-B9A8-28216C7AB699}"/>
              </a:ext>
            </a:extLst>
          </p:cNvPr>
          <p:cNvSpPr>
            <a:spLocks noGrp="1"/>
          </p:cNvSpPr>
          <p:nvPr>
            <p:ph sz="quarter" idx="4"/>
          </p:nvPr>
        </p:nvSpPr>
        <p:spPr>
          <a:xfrm>
            <a:off x="6610169" y="4569583"/>
            <a:ext cx="5109021" cy="1412117"/>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 name="Text Placeholder 2">
            <a:extLst>
              <a:ext uri="{FF2B5EF4-FFF2-40B4-BE49-F238E27FC236}">
                <a16:creationId xmlns:a16="http://schemas.microsoft.com/office/drawing/2014/main" id="{9DA658D4-2F70-44A3-A7C3-BF6A1D7BE2A9}"/>
              </a:ext>
            </a:extLst>
          </p:cNvPr>
          <p:cNvSpPr>
            <a:spLocks noGrp="1"/>
          </p:cNvSpPr>
          <p:nvPr>
            <p:ph type="body" idx="1"/>
          </p:nvPr>
        </p:nvSpPr>
        <p:spPr>
          <a:xfrm>
            <a:off x="539836" y="1462743"/>
            <a:ext cx="5108400" cy="518457"/>
          </a:xfrm>
        </p:spPr>
        <p:txBody>
          <a:bodyPr anchor="ctr"/>
          <a:lstStyle>
            <a:lvl1pPr marL="0" indent="0">
              <a:buNone/>
              <a:defRPr sz="2000" b="1">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F57B0C-62A3-4053-936D-9841C7D76D8B}"/>
              </a:ext>
            </a:extLst>
          </p:cNvPr>
          <p:cNvSpPr>
            <a:spLocks noGrp="1"/>
          </p:cNvSpPr>
          <p:nvPr>
            <p:ph sz="half" idx="2"/>
          </p:nvPr>
        </p:nvSpPr>
        <p:spPr>
          <a:xfrm>
            <a:off x="539836" y="2075621"/>
            <a:ext cx="5108400" cy="1391480"/>
          </a:xfrm>
        </p:spPr>
        <p:txBody>
          <a:bodyPr>
            <a:normAutofit/>
          </a:bodyPr>
          <a:lstStyle>
            <a:lvl1pPr>
              <a:defRPr sz="1600">
                <a:solidFill>
                  <a:schemeClr val="bg1"/>
                </a:solidFill>
              </a:defRPr>
            </a:lvl1pPr>
            <a:lvl2pPr>
              <a:defRPr sz="1400">
                <a:solidFill>
                  <a:schemeClr val="bg1"/>
                </a:solidFill>
              </a:defRPr>
            </a:lvl2pPr>
            <a:lvl3pPr>
              <a:defRPr sz="1200">
                <a:solidFill>
                  <a:schemeClr val="bg1"/>
                </a:solidFill>
              </a:defRPr>
            </a:lvl3pPr>
            <a:lvl4pPr>
              <a:defRPr sz="1100">
                <a:solidFill>
                  <a:schemeClr val="bg1"/>
                </a:solidFill>
              </a:defRPr>
            </a:lvl4pPr>
            <a:lvl5pPr>
              <a:defRPr sz="11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Picture Placeholder 6">
            <a:extLst>
              <a:ext uri="{FF2B5EF4-FFF2-40B4-BE49-F238E27FC236}">
                <a16:creationId xmlns:a16="http://schemas.microsoft.com/office/drawing/2014/main" id="{9DFBCB44-5019-402B-BEC3-12F7F5526F0E}"/>
              </a:ext>
            </a:extLst>
          </p:cNvPr>
          <p:cNvSpPr>
            <a:spLocks noGrp="1"/>
          </p:cNvSpPr>
          <p:nvPr>
            <p:ph type="pic" sz="quarter" idx="13"/>
          </p:nvPr>
        </p:nvSpPr>
        <p:spPr>
          <a:xfrm>
            <a:off x="5880101" y="1271588"/>
            <a:ext cx="60120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8" name="Picture Placeholder 6">
            <a:extLst>
              <a:ext uri="{FF2B5EF4-FFF2-40B4-BE49-F238E27FC236}">
                <a16:creationId xmlns:a16="http://schemas.microsoft.com/office/drawing/2014/main" id="{8CD826C9-080C-4638-B261-376BD8B31622}"/>
              </a:ext>
            </a:extLst>
          </p:cNvPr>
          <p:cNvSpPr>
            <a:spLocks noGrp="1"/>
          </p:cNvSpPr>
          <p:nvPr>
            <p:ph type="pic" sz="quarter" idx="14"/>
          </p:nvPr>
        </p:nvSpPr>
        <p:spPr>
          <a:xfrm>
            <a:off x="371475" y="3758268"/>
            <a:ext cx="6011800" cy="240095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56549031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1233488"/>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319837" y="2227263"/>
            <a:ext cx="5572125" cy="3973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7" name="Rectangle 6">
            <a:extLst>
              <a:ext uri="{FF2B5EF4-FFF2-40B4-BE49-F238E27FC236}">
                <a16:creationId xmlns:a16="http://schemas.microsoft.com/office/drawing/2014/main" id="{85661614-E5E5-43DF-A12A-7BE84E58EE3B}"/>
              </a:ext>
            </a:extLst>
          </p:cNvPr>
          <p:cNvSpPr/>
          <p:nvPr userDrawn="1"/>
        </p:nvSpPr>
        <p:spPr>
          <a:xfrm>
            <a:off x="371475" y="5271760"/>
            <a:ext cx="5572125" cy="9290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9161B260-71A2-402A-A38D-FE2C484B7F99}"/>
              </a:ext>
            </a:extLst>
          </p:cNvPr>
          <p:cNvSpPr/>
          <p:nvPr userDrawn="1"/>
        </p:nvSpPr>
        <p:spPr>
          <a:xfrm>
            <a:off x="6319836" y="1233488"/>
            <a:ext cx="5572125" cy="92901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534987" y="5380667"/>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483348" y="1342395"/>
            <a:ext cx="5245100" cy="711200"/>
          </a:xfrm>
        </p:spPr>
        <p:txBody>
          <a:bodyPr anchor="ctr">
            <a:noAutofit/>
          </a:bodyPr>
          <a:lstStyle>
            <a:lvl1pPr marL="0" indent="0" algn="ctr">
              <a:buNone/>
              <a:defRPr sz="2400" b="1">
                <a:solidFill>
                  <a:schemeClr val="bg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28786417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451739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9" y="164210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F9F3577-4130-4F32-9302-DA8838D30560}"/>
              </a:ext>
            </a:extLst>
          </p:cNvPr>
          <p:cNvSpPr/>
          <p:nvPr userDrawn="1"/>
        </p:nvSpPr>
        <p:spPr>
          <a:xfrm>
            <a:off x="10337800" y="5122548"/>
            <a:ext cx="1854199" cy="1752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571500"/>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2429505"/>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26818698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1932303"/>
            <a:ext cx="12192000" cy="291719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647699" y="1470977"/>
            <a:ext cx="5372097" cy="383984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54748" y="1462403"/>
            <a:ext cx="5372097" cy="3856995"/>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647699" y="5451475"/>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254748" y="591502"/>
            <a:ext cx="5372096"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noProof="0"/>
              <a:t>Add your text here</a:t>
            </a:r>
          </a:p>
        </p:txBody>
      </p:sp>
      <p:grpSp>
        <p:nvGrpSpPr>
          <p:cNvPr id="14" name="Group 13">
            <a:extLst>
              <a:ext uri="{FF2B5EF4-FFF2-40B4-BE49-F238E27FC236}">
                <a16:creationId xmlns:a16="http://schemas.microsoft.com/office/drawing/2014/main" id="{AF4B4D45-80E3-42F8-B437-4182608210C3}"/>
              </a:ext>
            </a:extLst>
          </p:cNvPr>
          <p:cNvGrpSpPr/>
          <p:nvPr userDrawn="1"/>
        </p:nvGrpSpPr>
        <p:grpSpPr>
          <a:xfrm>
            <a:off x="5387974" y="422433"/>
            <a:ext cx="644525" cy="973138"/>
            <a:chOff x="371475" y="671713"/>
            <a:chExt cx="496540" cy="836738"/>
          </a:xfrm>
          <a:solidFill>
            <a:schemeClr val="accent6"/>
          </a:solidFill>
        </p:grpSpPr>
        <p:sp>
          <p:nvSpPr>
            <p:cNvPr id="15" name="Rectangle 14">
              <a:extLst>
                <a:ext uri="{FF2B5EF4-FFF2-40B4-BE49-F238E27FC236}">
                  <a16:creationId xmlns:a16="http://schemas.microsoft.com/office/drawing/2014/main" id="{D670E361-AF23-4722-9250-CCF26B3C5884}"/>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Rectangle 15">
              <a:extLst>
                <a:ext uri="{FF2B5EF4-FFF2-40B4-BE49-F238E27FC236}">
                  <a16:creationId xmlns:a16="http://schemas.microsoft.com/office/drawing/2014/main" id="{BDE16CED-9FCD-4407-99EF-FFBE689DA9F1}"/>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7" name="Group 16">
            <a:extLst>
              <a:ext uri="{FF2B5EF4-FFF2-40B4-BE49-F238E27FC236}">
                <a16:creationId xmlns:a16="http://schemas.microsoft.com/office/drawing/2014/main" id="{FA147081-5AFB-463F-B27C-7A0C4CA0573B}"/>
              </a:ext>
            </a:extLst>
          </p:cNvPr>
          <p:cNvGrpSpPr/>
          <p:nvPr userDrawn="1"/>
        </p:nvGrpSpPr>
        <p:grpSpPr>
          <a:xfrm flipH="1">
            <a:off x="6248401" y="5451475"/>
            <a:ext cx="644525" cy="973138"/>
            <a:chOff x="371475" y="671713"/>
            <a:chExt cx="496540" cy="836738"/>
          </a:xfrm>
          <a:solidFill>
            <a:schemeClr val="accent6"/>
          </a:solidFill>
        </p:grpSpPr>
        <p:sp>
          <p:nvSpPr>
            <p:cNvPr id="18" name="Rectangle 17">
              <a:extLst>
                <a:ext uri="{FF2B5EF4-FFF2-40B4-BE49-F238E27FC236}">
                  <a16:creationId xmlns:a16="http://schemas.microsoft.com/office/drawing/2014/main" id="{AE24567E-B0AE-4E55-A5FB-3019A9598162}"/>
                </a:ext>
              </a:extLst>
            </p:cNvPr>
            <p:cNvSpPr/>
            <p:nvPr userDrawn="1"/>
          </p:nvSpPr>
          <p:spPr>
            <a:xfrm>
              <a:off x="371475" y="1011911"/>
              <a:ext cx="496540" cy="496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4918E6C0-B582-4943-9462-FE9740846585}"/>
                </a:ext>
              </a:extLst>
            </p:cNvPr>
            <p:cNvSpPr/>
            <p:nvPr userDrawn="1"/>
          </p:nvSpPr>
          <p:spPr>
            <a:xfrm>
              <a:off x="620587" y="671713"/>
              <a:ext cx="247428" cy="24742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Tree>
    <p:extLst>
      <p:ext uri="{BB962C8B-B14F-4D97-AF65-F5344CB8AC3E}">
        <p14:creationId xmlns:p14="http://schemas.microsoft.com/office/powerpoint/2010/main" val="4933882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0" y="0"/>
            <a:ext cx="6019200"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172201" y="0"/>
            <a:ext cx="6019799" cy="685800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3037322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565E0AE-C9AC-4E26-B4A4-DDEE620D8979}"/>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F023CF6-0A85-4867-A5CF-F75DDBC4C20A}"/>
              </a:ext>
            </a:extLst>
          </p:cNvPr>
          <p:cNvSpPr/>
          <p:nvPr userDrawn="1"/>
        </p:nvSpPr>
        <p:spPr>
          <a:xfrm>
            <a:off x="0" y="0"/>
            <a:ext cx="5372096" cy="68579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6">
            <a:extLst>
              <a:ext uri="{FF2B5EF4-FFF2-40B4-BE49-F238E27FC236}">
                <a16:creationId xmlns:a16="http://schemas.microsoft.com/office/drawing/2014/main" id="{7E138685-E3C5-48A4-8460-3BEDDDEDA6AD}"/>
              </a:ext>
            </a:extLst>
          </p:cNvPr>
          <p:cNvSpPr>
            <a:spLocks noGrp="1"/>
          </p:cNvSpPr>
          <p:nvPr>
            <p:ph type="pic" sz="quarter" idx="13"/>
          </p:nvPr>
        </p:nvSpPr>
        <p:spPr>
          <a:xfrm>
            <a:off x="371475" y="260350"/>
            <a:ext cx="5618153"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20" name="Rectangle 19">
            <a:extLst>
              <a:ext uri="{FF2B5EF4-FFF2-40B4-BE49-F238E27FC236}">
                <a16:creationId xmlns:a16="http://schemas.microsoft.com/office/drawing/2014/main" id="{97E2F46B-C34E-40D3-9D43-BBA43EDFC924}"/>
              </a:ext>
            </a:extLst>
          </p:cNvPr>
          <p:cNvSpPr/>
          <p:nvPr userDrawn="1"/>
        </p:nvSpPr>
        <p:spPr>
          <a:xfrm>
            <a:off x="6819906" y="-18257"/>
            <a:ext cx="5372096"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6">
            <a:extLst>
              <a:ext uri="{FF2B5EF4-FFF2-40B4-BE49-F238E27FC236}">
                <a16:creationId xmlns:a16="http://schemas.microsoft.com/office/drawing/2014/main" id="{B6811C8C-D1DA-4EE5-888B-A30D6285BA5D}"/>
              </a:ext>
            </a:extLst>
          </p:cNvPr>
          <p:cNvSpPr>
            <a:spLocks noGrp="1"/>
          </p:cNvSpPr>
          <p:nvPr>
            <p:ph type="pic" sz="quarter" idx="14"/>
          </p:nvPr>
        </p:nvSpPr>
        <p:spPr>
          <a:xfrm>
            <a:off x="6280147" y="260350"/>
            <a:ext cx="5619600" cy="6300787"/>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9" name="Text Placeholder 8">
            <a:extLst>
              <a:ext uri="{FF2B5EF4-FFF2-40B4-BE49-F238E27FC236}">
                <a16:creationId xmlns:a16="http://schemas.microsoft.com/office/drawing/2014/main" id="{B15B70BB-4776-4914-92C9-092579FD6EBE}"/>
              </a:ext>
            </a:extLst>
          </p:cNvPr>
          <p:cNvSpPr>
            <a:spLocks noGrp="1"/>
          </p:cNvSpPr>
          <p:nvPr>
            <p:ph type="body" sz="quarter" idx="15" hasCustomPrompt="1"/>
          </p:nvPr>
        </p:nvSpPr>
        <p:spPr>
          <a:xfrm>
            <a:off x="725351" y="5008563"/>
            <a:ext cx="4910400"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
        <p:nvSpPr>
          <p:cNvPr id="10" name="Text Placeholder 8">
            <a:extLst>
              <a:ext uri="{FF2B5EF4-FFF2-40B4-BE49-F238E27FC236}">
                <a16:creationId xmlns:a16="http://schemas.microsoft.com/office/drawing/2014/main" id="{58899736-796A-4B23-9534-D8784DD9A238}"/>
              </a:ext>
            </a:extLst>
          </p:cNvPr>
          <p:cNvSpPr>
            <a:spLocks noGrp="1"/>
          </p:cNvSpPr>
          <p:nvPr>
            <p:ph type="body" sz="quarter" idx="16" hasCustomPrompt="1"/>
          </p:nvPr>
        </p:nvSpPr>
        <p:spPr>
          <a:xfrm>
            <a:off x="6635593" y="5008563"/>
            <a:ext cx="4908708" cy="711200"/>
          </a:xfrm>
        </p:spPr>
        <p:txBody>
          <a:bodyPr anchor="ctr">
            <a:noAutofit/>
          </a:bodyPr>
          <a:lstStyle>
            <a:lvl1pPr marL="0" indent="0" algn="ctr">
              <a:buNone/>
              <a:defRPr sz="2400" b="1">
                <a:solidFill>
                  <a:schemeClr val="tx1"/>
                </a:solidFill>
                <a:latin typeface="+mj-lt"/>
              </a:defRPr>
            </a:lvl1pPr>
            <a:lvl2pPr marL="457200" indent="0">
              <a:buNone/>
              <a:defRPr sz="2000"/>
            </a:lvl2pPr>
            <a:lvl3pPr marL="914400" indent="0">
              <a:buNone/>
              <a:defRPr sz="1800"/>
            </a:lvl3pPr>
            <a:lvl4pPr marL="1371600" indent="0">
              <a:buNone/>
              <a:defRPr sz="1600"/>
            </a:lvl4pPr>
            <a:lvl5pPr marL="1828800" indent="0">
              <a:buNone/>
              <a:defRPr sz="1600"/>
            </a:lvl5pPr>
          </a:lstStyle>
          <a:p>
            <a:pPr lvl="0"/>
            <a:r>
              <a:rPr lang="en-US" dirty="0"/>
              <a:t>Add your text here</a:t>
            </a:r>
          </a:p>
        </p:txBody>
      </p:sp>
    </p:spTree>
    <p:extLst>
      <p:ext uri="{BB962C8B-B14F-4D97-AF65-F5344CB8AC3E}">
        <p14:creationId xmlns:p14="http://schemas.microsoft.com/office/powerpoint/2010/main" val="36337101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6E5460C4-49C1-4270-BC58-5EEBC77615CD}"/>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371475" y="1233488"/>
            <a:ext cx="2776354"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EB5BF167-B9E6-4F02-9FA8-3CA79D552F0E}"/>
              </a:ext>
            </a:extLst>
          </p:cNvPr>
          <p:cNvSpPr/>
          <p:nvPr userDrawn="1"/>
        </p:nvSpPr>
        <p:spPr>
          <a:xfrm>
            <a:off x="3286186" y="1233488"/>
            <a:ext cx="2776354" cy="49672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B48694DE-D82B-49DB-8A45-D1DD4C9BCEF1}"/>
              </a:ext>
            </a:extLst>
          </p:cNvPr>
          <p:cNvSpPr/>
          <p:nvPr userDrawn="1"/>
        </p:nvSpPr>
        <p:spPr>
          <a:xfrm>
            <a:off x="6200897" y="1233488"/>
            <a:ext cx="2776354" cy="4967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07C1370-8D38-4641-8D37-30A1218A4372}"/>
              </a:ext>
            </a:extLst>
          </p:cNvPr>
          <p:cNvSpPr/>
          <p:nvPr userDrawn="1"/>
        </p:nvSpPr>
        <p:spPr>
          <a:xfrm>
            <a:off x="9115608" y="1246188"/>
            <a:ext cx="2776354" cy="496728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Connector 28">
            <a:extLst>
              <a:ext uri="{FF2B5EF4-FFF2-40B4-BE49-F238E27FC236}">
                <a16:creationId xmlns:a16="http://schemas.microsoft.com/office/drawing/2014/main" id="{CE3EDDE5-9B23-44D7-8546-0B2365B42B16}"/>
              </a:ext>
            </a:extLst>
          </p:cNvPr>
          <p:cNvCxnSpPr/>
          <p:nvPr userDrawn="1"/>
        </p:nvCxnSpPr>
        <p:spPr>
          <a:xfrm>
            <a:off x="591252"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B9D259D5-D3C0-4B60-B2D9-9B6DFFD270D8}"/>
              </a:ext>
            </a:extLst>
          </p:cNvPr>
          <p:cNvCxnSpPr/>
          <p:nvPr userDrawn="1"/>
        </p:nvCxnSpPr>
        <p:spPr>
          <a:xfrm>
            <a:off x="3505963"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710C392-9E34-4640-AC70-210A1B8C47B5}"/>
              </a:ext>
            </a:extLst>
          </p:cNvPr>
          <p:cNvCxnSpPr/>
          <p:nvPr userDrawn="1"/>
        </p:nvCxnSpPr>
        <p:spPr>
          <a:xfrm>
            <a:off x="6420674"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D7A92E0B-B060-48FA-A650-36894FF4B216}"/>
              </a:ext>
            </a:extLst>
          </p:cNvPr>
          <p:cNvCxnSpPr/>
          <p:nvPr userDrawn="1"/>
        </p:nvCxnSpPr>
        <p:spPr>
          <a:xfrm>
            <a:off x="9335385" y="3721100"/>
            <a:ext cx="23368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4" name="Picture Placeholder 33">
            <a:extLst>
              <a:ext uri="{FF2B5EF4-FFF2-40B4-BE49-F238E27FC236}">
                <a16:creationId xmlns:a16="http://schemas.microsoft.com/office/drawing/2014/main" id="{D9056F2B-EAFD-4A57-BB92-D14816C84DDE}"/>
              </a:ext>
            </a:extLst>
          </p:cNvPr>
          <p:cNvSpPr>
            <a:spLocks noGrp="1"/>
          </p:cNvSpPr>
          <p:nvPr>
            <p:ph type="pic" sz="quarter" idx="13"/>
          </p:nvPr>
        </p:nvSpPr>
        <p:spPr>
          <a:xfrm>
            <a:off x="876300"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5" name="Picture Placeholder 33">
            <a:extLst>
              <a:ext uri="{FF2B5EF4-FFF2-40B4-BE49-F238E27FC236}">
                <a16:creationId xmlns:a16="http://schemas.microsoft.com/office/drawing/2014/main" id="{E65006DE-F797-4019-BB72-F484F9FE7E58}"/>
              </a:ext>
            </a:extLst>
          </p:cNvPr>
          <p:cNvSpPr>
            <a:spLocks noGrp="1"/>
          </p:cNvSpPr>
          <p:nvPr>
            <p:ph type="pic" sz="quarter" idx="14"/>
          </p:nvPr>
        </p:nvSpPr>
        <p:spPr>
          <a:xfrm>
            <a:off x="3829813"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6" name="Picture Placeholder 33">
            <a:extLst>
              <a:ext uri="{FF2B5EF4-FFF2-40B4-BE49-F238E27FC236}">
                <a16:creationId xmlns:a16="http://schemas.microsoft.com/office/drawing/2014/main" id="{0947D252-5545-4406-8764-B7712464DA56}"/>
              </a:ext>
            </a:extLst>
          </p:cNvPr>
          <p:cNvSpPr>
            <a:spLocks noGrp="1"/>
          </p:cNvSpPr>
          <p:nvPr>
            <p:ph type="pic" sz="quarter" idx="15"/>
          </p:nvPr>
        </p:nvSpPr>
        <p:spPr>
          <a:xfrm>
            <a:off x="6744524" y="1739900"/>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38" name="Picture Placeholder 33">
            <a:extLst>
              <a:ext uri="{FF2B5EF4-FFF2-40B4-BE49-F238E27FC236}">
                <a16:creationId xmlns:a16="http://schemas.microsoft.com/office/drawing/2014/main" id="{DD89F80C-C1D7-4F63-BAD2-F4EE1F9A162F}"/>
              </a:ext>
            </a:extLst>
          </p:cNvPr>
          <p:cNvSpPr>
            <a:spLocks noGrp="1"/>
          </p:cNvSpPr>
          <p:nvPr>
            <p:ph type="pic" sz="quarter" idx="17"/>
          </p:nvPr>
        </p:nvSpPr>
        <p:spPr>
          <a:xfrm>
            <a:off x="9659235" y="4263232"/>
            <a:ext cx="1689100" cy="1397000"/>
          </a:xfrm>
        </p:spPr>
        <p:txBody>
          <a:bodyPr/>
          <a:lstStyle>
            <a:lvl1pPr marL="0" indent="0" algn="ctr">
              <a:buNone/>
              <a:defRPr>
                <a:solidFill>
                  <a:schemeClr val="bg1"/>
                </a:solidFill>
              </a:defRPr>
            </a:lvl1pPr>
          </a:lstStyle>
          <a:p>
            <a:r>
              <a:rPr lang="en-US"/>
              <a:t>Click icon to add picture</a:t>
            </a:r>
            <a:endParaRPr lang="en-US" dirty="0"/>
          </a:p>
        </p:txBody>
      </p:sp>
      <p:sp>
        <p:nvSpPr>
          <p:cNvPr id="40" name="Text Placeholder 39">
            <a:extLst>
              <a:ext uri="{FF2B5EF4-FFF2-40B4-BE49-F238E27FC236}">
                <a16:creationId xmlns:a16="http://schemas.microsoft.com/office/drawing/2014/main" id="{08BBFEC8-B6BE-4768-9284-26D98C06FFC4}"/>
              </a:ext>
            </a:extLst>
          </p:cNvPr>
          <p:cNvSpPr>
            <a:spLocks noGrp="1"/>
          </p:cNvSpPr>
          <p:nvPr>
            <p:ph type="body" sz="quarter" idx="18" hasCustomPrompt="1"/>
          </p:nvPr>
        </p:nvSpPr>
        <p:spPr>
          <a:xfrm>
            <a:off x="590550"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D12C79C2-427D-418B-8FFA-C27D8F2C986B}"/>
              </a:ext>
            </a:extLst>
          </p:cNvPr>
          <p:cNvSpPr>
            <a:spLocks noGrp="1"/>
          </p:cNvSpPr>
          <p:nvPr>
            <p:ph type="body" sz="quarter" idx="19" hasCustomPrompt="1"/>
          </p:nvPr>
        </p:nvSpPr>
        <p:spPr>
          <a:xfrm>
            <a:off x="3505963"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0FD568C4-A06D-4A56-B7D6-AF338F5C329A}"/>
              </a:ext>
            </a:extLst>
          </p:cNvPr>
          <p:cNvSpPr>
            <a:spLocks noGrp="1"/>
          </p:cNvSpPr>
          <p:nvPr>
            <p:ph type="body" sz="quarter" idx="20" hasCustomPrompt="1"/>
          </p:nvPr>
        </p:nvSpPr>
        <p:spPr>
          <a:xfrm>
            <a:off x="6420674" y="3949700"/>
            <a:ext cx="2336800" cy="1854200"/>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Text Placeholder 39">
            <a:extLst>
              <a:ext uri="{FF2B5EF4-FFF2-40B4-BE49-F238E27FC236}">
                <a16:creationId xmlns:a16="http://schemas.microsoft.com/office/drawing/2014/main" id="{76B41443-1233-4172-B61C-7CC516D88802}"/>
              </a:ext>
            </a:extLst>
          </p:cNvPr>
          <p:cNvSpPr>
            <a:spLocks noGrp="1"/>
          </p:cNvSpPr>
          <p:nvPr>
            <p:ph type="body" sz="quarter" idx="21" hasCustomPrompt="1"/>
          </p:nvPr>
        </p:nvSpPr>
        <p:spPr>
          <a:xfrm>
            <a:off x="9335385" y="1595835"/>
            <a:ext cx="2336800" cy="1854200"/>
          </a:xfrm>
        </p:spPr>
        <p:txBody>
          <a:bodyPr anchor="b">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1080789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Title Only">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B607F24-5B01-4964-9736-E876BC347E5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6168473" cy="758824"/>
          </a:xfrm>
        </p:spPr>
        <p:txBody>
          <a:bodyPr/>
          <a:lstStyle/>
          <a:p>
            <a:r>
              <a:rPr lang="en-US"/>
              <a:t>Click to edit Master title style</a:t>
            </a:r>
            <a:endParaRPr lang="en-US" dirty="0"/>
          </a:p>
        </p:txBody>
      </p:sp>
      <p:sp>
        <p:nvSpPr>
          <p:cNvPr id="24" name="Rectangle 23">
            <a:extLst>
              <a:ext uri="{FF2B5EF4-FFF2-40B4-BE49-F238E27FC236}">
                <a16:creationId xmlns:a16="http://schemas.microsoft.com/office/drawing/2014/main" id="{E2950CCA-59F9-4C47-A5BA-294E9EDCBABE}"/>
              </a:ext>
            </a:extLst>
          </p:cNvPr>
          <p:cNvSpPr/>
          <p:nvPr userDrawn="1"/>
        </p:nvSpPr>
        <p:spPr>
          <a:xfrm>
            <a:off x="6769101" y="0"/>
            <a:ext cx="2711082" cy="228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44232AA-36A1-4A85-8868-9D12848EB106}"/>
              </a:ext>
            </a:extLst>
          </p:cNvPr>
          <p:cNvSpPr/>
          <p:nvPr userDrawn="1"/>
        </p:nvSpPr>
        <p:spPr>
          <a:xfrm>
            <a:off x="9480918" y="2286000"/>
            <a:ext cx="2711082"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0B045D93-056D-486E-A634-890ECB9AF9C2}"/>
              </a:ext>
            </a:extLst>
          </p:cNvPr>
          <p:cNvSpPr/>
          <p:nvPr userDrawn="1"/>
        </p:nvSpPr>
        <p:spPr>
          <a:xfrm>
            <a:off x="6769100" y="4572000"/>
            <a:ext cx="2711082" cy="2286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567CD5E4-19A9-4EFD-BBF1-2B1FBC9BB9BD}"/>
              </a:ext>
            </a:extLst>
          </p:cNvPr>
          <p:cNvSpPr/>
          <p:nvPr userDrawn="1"/>
        </p:nvSpPr>
        <p:spPr>
          <a:xfrm>
            <a:off x="9480918" y="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AA533582-AC3E-4F3B-9602-085EB97AD294}"/>
              </a:ext>
            </a:extLst>
          </p:cNvPr>
          <p:cNvSpPr/>
          <p:nvPr userDrawn="1"/>
        </p:nvSpPr>
        <p:spPr>
          <a:xfrm>
            <a:off x="6768364" y="2286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F0B1BD9-4AC2-4549-9001-383664C7F224}"/>
              </a:ext>
            </a:extLst>
          </p:cNvPr>
          <p:cNvSpPr/>
          <p:nvPr userDrawn="1"/>
        </p:nvSpPr>
        <p:spPr>
          <a:xfrm>
            <a:off x="9480918" y="4572000"/>
            <a:ext cx="2711082" cy="2286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Isosceles Triangle 3">
            <a:extLst>
              <a:ext uri="{FF2B5EF4-FFF2-40B4-BE49-F238E27FC236}">
                <a16:creationId xmlns:a16="http://schemas.microsoft.com/office/drawing/2014/main" id="{32B2DC05-AAD7-458D-B737-BE8CCA1FFA99}"/>
              </a:ext>
            </a:extLst>
          </p:cNvPr>
          <p:cNvSpPr/>
          <p:nvPr userDrawn="1"/>
        </p:nvSpPr>
        <p:spPr>
          <a:xfrm rot="5400000">
            <a:off x="9422986" y="1050373"/>
            <a:ext cx="298174" cy="185254"/>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Isosceles Triangle 38">
            <a:extLst>
              <a:ext uri="{FF2B5EF4-FFF2-40B4-BE49-F238E27FC236}">
                <a16:creationId xmlns:a16="http://schemas.microsoft.com/office/drawing/2014/main" id="{E423C01B-EB10-48EF-8F1C-C2A7E1923E3E}"/>
              </a:ext>
            </a:extLst>
          </p:cNvPr>
          <p:cNvSpPr/>
          <p:nvPr userDrawn="1"/>
        </p:nvSpPr>
        <p:spPr>
          <a:xfrm rot="16200000">
            <a:off x="9238100" y="3336373"/>
            <a:ext cx="298174" cy="185254"/>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BB0D5D5D-BB46-489A-A006-03E52FDA0AB6}"/>
              </a:ext>
            </a:extLst>
          </p:cNvPr>
          <p:cNvSpPr/>
          <p:nvPr userDrawn="1"/>
        </p:nvSpPr>
        <p:spPr>
          <a:xfrm rot="5400000">
            <a:off x="9422986" y="5622373"/>
            <a:ext cx="298174" cy="185254"/>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Picture Placeholder 33">
            <a:extLst>
              <a:ext uri="{FF2B5EF4-FFF2-40B4-BE49-F238E27FC236}">
                <a16:creationId xmlns:a16="http://schemas.microsoft.com/office/drawing/2014/main" id="{2D0DCA06-9544-45C9-BE22-EBB853AE757C}"/>
              </a:ext>
            </a:extLst>
          </p:cNvPr>
          <p:cNvSpPr>
            <a:spLocks noGrp="1"/>
          </p:cNvSpPr>
          <p:nvPr>
            <p:ph type="pic" sz="quarter" idx="13"/>
          </p:nvPr>
        </p:nvSpPr>
        <p:spPr>
          <a:xfrm>
            <a:off x="10133588" y="561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21403A13-F195-405D-B352-4B77969E358B}"/>
              </a:ext>
            </a:extLst>
          </p:cNvPr>
          <p:cNvSpPr>
            <a:spLocks noGrp="1"/>
          </p:cNvSpPr>
          <p:nvPr>
            <p:ph type="pic" sz="quarter" idx="14"/>
          </p:nvPr>
        </p:nvSpPr>
        <p:spPr>
          <a:xfrm>
            <a:off x="7421034" y="2847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7" name="Picture Placeholder 33">
            <a:extLst>
              <a:ext uri="{FF2B5EF4-FFF2-40B4-BE49-F238E27FC236}">
                <a16:creationId xmlns:a16="http://schemas.microsoft.com/office/drawing/2014/main" id="{390C9BE2-4328-41D9-82FB-F6FEE7026C55}"/>
              </a:ext>
            </a:extLst>
          </p:cNvPr>
          <p:cNvSpPr>
            <a:spLocks noGrp="1"/>
          </p:cNvSpPr>
          <p:nvPr>
            <p:ph type="pic" sz="quarter" idx="15"/>
          </p:nvPr>
        </p:nvSpPr>
        <p:spPr>
          <a:xfrm>
            <a:off x="10133588" y="5133678"/>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6168473" cy="562451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Text Placeholder 39">
            <a:extLst>
              <a:ext uri="{FF2B5EF4-FFF2-40B4-BE49-F238E27FC236}">
                <a16:creationId xmlns:a16="http://schemas.microsoft.com/office/drawing/2014/main" id="{1EE624A7-7FE4-44DC-B710-D995C25C9CEA}"/>
              </a:ext>
            </a:extLst>
          </p:cNvPr>
          <p:cNvSpPr>
            <a:spLocks noGrp="1"/>
          </p:cNvSpPr>
          <p:nvPr>
            <p:ph type="body" sz="quarter" idx="18" hasCustomPrompt="1"/>
          </p:nvPr>
        </p:nvSpPr>
        <p:spPr>
          <a:xfrm>
            <a:off x="6956242" y="215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8" name="Text Placeholder 39">
            <a:extLst>
              <a:ext uri="{FF2B5EF4-FFF2-40B4-BE49-F238E27FC236}">
                <a16:creationId xmlns:a16="http://schemas.microsoft.com/office/drawing/2014/main" id="{34CC27D1-7AB7-4922-81C5-41E9C01BAAE1}"/>
              </a:ext>
            </a:extLst>
          </p:cNvPr>
          <p:cNvSpPr>
            <a:spLocks noGrp="1"/>
          </p:cNvSpPr>
          <p:nvPr>
            <p:ph type="body" sz="quarter" idx="19" hasCustomPrompt="1"/>
          </p:nvPr>
        </p:nvSpPr>
        <p:spPr>
          <a:xfrm>
            <a:off x="9668059" y="2501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19" name="Text Placeholder 39">
            <a:extLst>
              <a:ext uri="{FF2B5EF4-FFF2-40B4-BE49-F238E27FC236}">
                <a16:creationId xmlns:a16="http://schemas.microsoft.com/office/drawing/2014/main" id="{03F0CFEB-33B8-47FE-BC44-44AF273543D5}"/>
              </a:ext>
            </a:extLst>
          </p:cNvPr>
          <p:cNvSpPr>
            <a:spLocks noGrp="1"/>
          </p:cNvSpPr>
          <p:nvPr>
            <p:ph type="body" sz="quarter" idx="20" hasCustomPrompt="1"/>
          </p:nvPr>
        </p:nvSpPr>
        <p:spPr>
          <a:xfrm>
            <a:off x="6956241" y="4787900"/>
            <a:ext cx="2336800" cy="1854200"/>
          </a:xfrm>
        </p:spPr>
        <p:txBody>
          <a:bodyPr anchor="ct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2014259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D1A59197-7C21-44E6-8A97-DE0ABD1E6909}"/>
              </a:ext>
            </a:extLst>
          </p:cNvPr>
          <p:cNvSpPr/>
          <p:nvPr userDrawn="1"/>
        </p:nvSpPr>
        <p:spPr>
          <a:xfrm>
            <a:off x="0" y="0"/>
            <a:ext cx="64135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5016500" y="472281"/>
            <a:ext cx="7175500" cy="591343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p:nvPr>
        </p:nvSpPr>
        <p:spPr>
          <a:xfrm>
            <a:off x="371476" y="1779589"/>
            <a:ext cx="4416424" cy="2182811"/>
          </a:xfrm>
        </p:spPr>
        <p:txBody>
          <a:bodyPr anchor="b">
            <a:normAutofit/>
          </a:bodyPr>
          <a:lstStyle>
            <a:lvl1pPr algn="l">
              <a:defRPr sz="5400">
                <a:solidFill>
                  <a:schemeClr val="bg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p:ph type="subTitle" idx="1"/>
          </p:nvPr>
        </p:nvSpPr>
        <p:spPr>
          <a:xfrm>
            <a:off x="371476" y="4079083"/>
            <a:ext cx="4416424" cy="97631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Rectangle 7">
            <a:extLst>
              <a:ext uri="{FF2B5EF4-FFF2-40B4-BE49-F238E27FC236}">
                <a16:creationId xmlns:a16="http://schemas.microsoft.com/office/drawing/2014/main" id="{C1626B81-8882-4179-8C3A-BEA9BBEF2A62}"/>
              </a:ext>
            </a:extLst>
          </p:cNvPr>
          <p:cNvSpPr/>
          <p:nvPr userDrawn="1"/>
        </p:nvSpPr>
        <p:spPr>
          <a:xfrm>
            <a:off x="5021263" y="368300"/>
            <a:ext cx="3159760" cy="11668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4836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5" y="1233488"/>
            <a:ext cx="11520487" cy="304975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20" name="Picture Placeholder 33">
            <a:extLst>
              <a:ext uri="{FF2B5EF4-FFF2-40B4-BE49-F238E27FC236}">
                <a16:creationId xmlns:a16="http://schemas.microsoft.com/office/drawing/2014/main" id="{917F3183-F8DC-409E-BDAF-E3190E5CC10A}"/>
              </a:ext>
            </a:extLst>
          </p:cNvPr>
          <p:cNvSpPr>
            <a:spLocks noGrp="1"/>
          </p:cNvSpPr>
          <p:nvPr>
            <p:ph type="pic" sz="quarter" idx="13"/>
          </p:nvPr>
        </p:nvSpPr>
        <p:spPr>
          <a:xfrm>
            <a:off x="1466711"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5" name="Picture Placeholder 33">
            <a:extLst>
              <a:ext uri="{FF2B5EF4-FFF2-40B4-BE49-F238E27FC236}">
                <a16:creationId xmlns:a16="http://schemas.microsoft.com/office/drawing/2014/main" id="{8DCF90EE-8A0F-46BB-A8EC-27CB7826EB0D}"/>
              </a:ext>
            </a:extLst>
          </p:cNvPr>
          <p:cNvSpPr>
            <a:spLocks noGrp="1"/>
          </p:cNvSpPr>
          <p:nvPr>
            <p:ph type="pic" sz="quarter" idx="17"/>
          </p:nvPr>
        </p:nvSpPr>
        <p:spPr>
          <a:xfrm>
            <a:off x="4108135"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6" name="Picture Placeholder 33">
            <a:extLst>
              <a:ext uri="{FF2B5EF4-FFF2-40B4-BE49-F238E27FC236}">
                <a16:creationId xmlns:a16="http://schemas.microsoft.com/office/drawing/2014/main" id="{4B6BCE84-A7A7-4701-966F-9F969C523C51}"/>
              </a:ext>
            </a:extLst>
          </p:cNvPr>
          <p:cNvSpPr>
            <a:spLocks noGrp="1"/>
          </p:cNvSpPr>
          <p:nvPr>
            <p:ph type="pic" sz="quarter" idx="18"/>
          </p:nvPr>
        </p:nvSpPr>
        <p:spPr>
          <a:xfrm>
            <a:off x="674955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27" name="Picture Placeholder 33">
            <a:extLst>
              <a:ext uri="{FF2B5EF4-FFF2-40B4-BE49-F238E27FC236}">
                <a16:creationId xmlns:a16="http://schemas.microsoft.com/office/drawing/2014/main" id="{2F810615-16AA-4D3F-93BB-1074BABE1234}"/>
              </a:ext>
            </a:extLst>
          </p:cNvPr>
          <p:cNvSpPr>
            <a:spLocks noGrp="1"/>
          </p:cNvSpPr>
          <p:nvPr>
            <p:ph type="pic" sz="quarter" idx="19"/>
          </p:nvPr>
        </p:nvSpPr>
        <p:spPr>
          <a:xfrm>
            <a:off x="9435088" y="2999731"/>
            <a:ext cx="1405742" cy="1162644"/>
          </a:xfrm>
        </p:spPr>
        <p:txBody>
          <a:bodyPr>
            <a:normAutofit/>
          </a:bodyPr>
          <a:lstStyle>
            <a:lvl1pPr marL="0" indent="0" algn="ctr">
              <a:buNone/>
              <a:defRPr sz="2000">
                <a:solidFill>
                  <a:schemeClr val="tx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9E999B4-BC91-4EF5-915C-59E58E141134}"/>
              </a:ext>
            </a:extLst>
          </p:cNvPr>
          <p:cNvSpPr/>
          <p:nvPr userDrawn="1"/>
        </p:nvSpPr>
        <p:spPr>
          <a:xfrm>
            <a:off x="979920" y="4514247"/>
            <a:ext cx="2379325" cy="16865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8E3D72D1-545E-4FA9-B18F-DBE257DA9472}"/>
              </a:ext>
            </a:extLst>
          </p:cNvPr>
          <p:cNvSpPr/>
          <p:nvPr userDrawn="1"/>
        </p:nvSpPr>
        <p:spPr>
          <a:xfrm>
            <a:off x="3621344" y="4514247"/>
            <a:ext cx="2379325" cy="168652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A1FF2C74-7F94-4D15-9530-4844CA0ABABA}"/>
              </a:ext>
            </a:extLst>
          </p:cNvPr>
          <p:cNvSpPr/>
          <p:nvPr userDrawn="1"/>
        </p:nvSpPr>
        <p:spPr>
          <a:xfrm>
            <a:off x="6262766" y="4514247"/>
            <a:ext cx="2379325" cy="168652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D65048BF-5755-467D-94DA-799CD1A9ED70}"/>
              </a:ext>
            </a:extLst>
          </p:cNvPr>
          <p:cNvSpPr/>
          <p:nvPr userDrawn="1"/>
        </p:nvSpPr>
        <p:spPr>
          <a:xfrm>
            <a:off x="8904188" y="4514247"/>
            <a:ext cx="2379325" cy="168652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 Placeholder 39">
            <a:extLst>
              <a:ext uri="{FF2B5EF4-FFF2-40B4-BE49-F238E27FC236}">
                <a16:creationId xmlns:a16="http://schemas.microsoft.com/office/drawing/2014/main" id="{3C8488B4-AC1B-43A6-A416-3F5BC72456F9}"/>
              </a:ext>
            </a:extLst>
          </p:cNvPr>
          <p:cNvSpPr>
            <a:spLocks noGrp="1"/>
          </p:cNvSpPr>
          <p:nvPr>
            <p:ph type="body" sz="quarter" idx="20" hasCustomPrompt="1"/>
          </p:nvPr>
        </p:nvSpPr>
        <p:spPr>
          <a:xfrm>
            <a:off x="1091465"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950DB978-3832-472D-9958-42D6A712EA6B}"/>
              </a:ext>
            </a:extLst>
          </p:cNvPr>
          <p:cNvSpPr>
            <a:spLocks noGrp="1"/>
          </p:cNvSpPr>
          <p:nvPr>
            <p:ph type="body" sz="quarter" idx="21" hasCustomPrompt="1"/>
          </p:nvPr>
        </p:nvSpPr>
        <p:spPr>
          <a:xfrm>
            <a:off x="3732888"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7A9C8821-D3DD-40C3-83BD-38D190405711}"/>
              </a:ext>
            </a:extLst>
          </p:cNvPr>
          <p:cNvSpPr>
            <a:spLocks noGrp="1"/>
          </p:cNvSpPr>
          <p:nvPr>
            <p:ph type="body" sz="quarter" idx="22" hasCustomPrompt="1"/>
          </p:nvPr>
        </p:nvSpPr>
        <p:spPr>
          <a:xfrm>
            <a:off x="6374310"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C3FC554A-BF67-40BD-BD4F-B2EA17BBDBC1}"/>
              </a:ext>
            </a:extLst>
          </p:cNvPr>
          <p:cNvSpPr>
            <a:spLocks noGrp="1"/>
          </p:cNvSpPr>
          <p:nvPr>
            <p:ph type="body" sz="quarter" idx="23" hasCustomPrompt="1"/>
          </p:nvPr>
        </p:nvSpPr>
        <p:spPr>
          <a:xfrm>
            <a:off x="9015732" y="4598182"/>
            <a:ext cx="2156235" cy="1330436"/>
          </a:xfrm>
        </p:spPr>
        <p:txBody>
          <a:bodyPr>
            <a:noAutofit/>
          </a:bodyPr>
          <a:lstStyle>
            <a:lvl1pPr marL="0" indent="0" algn="ctr">
              <a:buNone/>
              <a:defRPr sz="1800">
                <a:solidFill>
                  <a:schemeClr val="bg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cxnSp>
        <p:nvCxnSpPr>
          <p:cNvPr id="6" name="Straight Connector 5">
            <a:extLst>
              <a:ext uri="{FF2B5EF4-FFF2-40B4-BE49-F238E27FC236}">
                <a16:creationId xmlns:a16="http://schemas.microsoft.com/office/drawing/2014/main" id="{62ECF54D-C7AE-4FFE-A9FA-ECD663CD2A09}"/>
              </a:ext>
            </a:extLst>
          </p:cNvPr>
          <p:cNvCxnSpPr>
            <a:cxnSpLocks/>
          </p:cNvCxnSpPr>
          <p:nvPr userDrawn="1"/>
        </p:nvCxnSpPr>
        <p:spPr>
          <a:xfrm>
            <a:off x="979920" y="4357837"/>
            <a:ext cx="237932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FB84BED-8481-4D23-AE06-31529215FE6C}"/>
              </a:ext>
            </a:extLst>
          </p:cNvPr>
          <p:cNvCxnSpPr>
            <a:cxnSpLocks/>
          </p:cNvCxnSpPr>
          <p:nvPr userDrawn="1"/>
        </p:nvCxnSpPr>
        <p:spPr>
          <a:xfrm>
            <a:off x="3621344" y="4357837"/>
            <a:ext cx="2379325"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A09D405-9228-4697-A91F-4E5A2B5B6512}"/>
              </a:ext>
            </a:extLst>
          </p:cNvPr>
          <p:cNvCxnSpPr>
            <a:cxnSpLocks/>
          </p:cNvCxnSpPr>
          <p:nvPr userDrawn="1"/>
        </p:nvCxnSpPr>
        <p:spPr>
          <a:xfrm>
            <a:off x="6262767" y="4357837"/>
            <a:ext cx="2379325" cy="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645748A-37E1-4661-B50F-D1FCAF7F3088}"/>
              </a:ext>
            </a:extLst>
          </p:cNvPr>
          <p:cNvCxnSpPr>
            <a:cxnSpLocks/>
          </p:cNvCxnSpPr>
          <p:nvPr userDrawn="1"/>
        </p:nvCxnSpPr>
        <p:spPr>
          <a:xfrm>
            <a:off x="8904191" y="4357837"/>
            <a:ext cx="237932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08721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48" name="Picture Placeholder 6">
            <a:extLst>
              <a:ext uri="{FF2B5EF4-FFF2-40B4-BE49-F238E27FC236}">
                <a16:creationId xmlns:a16="http://schemas.microsoft.com/office/drawing/2014/main" id="{7E57D58E-479C-4409-8D5F-7CAC3178A771}"/>
              </a:ext>
            </a:extLst>
          </p:cNvPr>
          <p:cNvSpPr>
            <a:spLocks noGrp="1"/>
          </p:cNvSpPr>
          <p:nvPr>
            <p:ph type="pic" sz="quarter" idx="16"/>
          </p:nvPr>
        </p:nvSpPr>
        <p:spPr>
          <a:xfrm>
            <a:off x="371476" y="1233488"/>
            <a:ext cx="4140890" cy="5148262"/>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sp>
        <p:nvSpPr>
          <p:cNvPr id="18" name="Rectangle 17">
            <a:extLst>
              <a:ext uri="{FF2B5EF4-FFF2-40B4-BE49-F238E27FC236}">
                <a16:creationId xmlns:a16="http://schemas.microsoft.com/office/drawing/2014/main" id="{1DD2DC66-11E4-4714-A8DE-E8AC34D49655}"/>
              </a:ext>
            </a:extLst>
          </p:cNvPr>
          <p:cNvSpPr/>
          <p:nvPr userDrawn="1"/>
        </p:nvSpPr>
        <p:spPr>
          <a:xfrm>
            <a:off x="4615257" y="1233489"/>
            <a:ext cx="2371952" cy="514826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B6748F93-9B1D-4874-A164-A654BF7D6C8C}"/>
              </a:ext>
            </a:extLst>
          </p:cNvPr>
          <p:cNvGrpSpPr/>
          <p:nvPr userDrawn="1"/>
        </p:nvGrpSpPr>
        <p:grpSpPr>
          <a:xfrm>
            <a:off x="4842107" y="2462886"/>
            <a:ext cx="1918252" cy="2689468"/>
            <a:chOff x="4790661" y="2266122"/>
            <a:chExt cx="1918252" cy="2852530"/>
          </a:xfrm>
        </p:grpSpPr>
        <p:cxnSp>
          <p:nvCxnSpPr>
            <p:cNvPr id="4" name="Straight Connector 3">
              <a:extLst>
                <a:ext uri="{FF2B5EF4-FFF2-40B4-BE49-F238E27FC236}">
                  <a16:creationId xmlns:a16="http://schemas.microsoft.com/office/drawing/2014/main" id="{4AEF10CE-C943-4C6B-9DBF-5A0E63CDC89B}"/>
                </a:ext>
              </a:extLst>
            </p:cNvPr>
            <p:cNvCxnSpPr/>
            <p:nvPr userDrawn="1"/>
          </p:nvCxnSpPr>
          <p:spPr>
            <a:xfrm>
              <a:off x="4790661" y="226612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428B198-0637-4F15-900F-6709BFE4BDEA}"/>
                </a:ext>
              </a:extLst>
            </p:cNvPr>
            <p:cNvCxnSpPr/>
            <p:nvPr userDrawn="1"/>
          </p:nvCxnSpPr>
          <p:spPr>
            <a:xfrm>
              <a:off x="4790661" y="3692387"/>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F29A1B0-F4AB-4243-979A-50FADE3330EA}"/>
                </a:ext>
              </a:extLst>
            </p:cNvPr>
            <p:cNvCxnSpPr/>
            <p:nvPr userDrawn="1"/>
          </p:nvCxnSpPr>
          <p:spPr>
            <a:xfrm>
              <a:off x="4790661" y="5118652"/>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8" name="Group 27">
            <a:extLst>
              <a:ext uri="{FF2B5EF4-FFF2-40B4-BE49-F238E27FC236}">
                <a16:creationId xmlns:a16="http://schemas.microsoft.com/office/drawing/2014/main" id="{F894F998-0FDF-4CA2-802E-4FCFA7674171}"/>
              </a:ext>
            </a:extLst>
          </p:cNvPr>
          <p:cNvGrpSpPr/>
          <p:nvPr userDrawn="1"/>
        </p:nvGrpSpPr>
        <p:grpSpPr>
          <a:xfrm>
            <a:off x="7090100" y="2462886"/>
            <a:ext cx="4801862" cy="2689468"/>
            <a:chOff x="4790661" y="2266122"/>
            <a:chExt cx="1918252" cy="2852530"/>
          </a:xfrm>
        </p:grpSpPr>
        <p:cxnSp>
          <p:nvCxnSpPr>
            <p:cNvPr id="33" name="Straight Connector 32">
              <a:extLst>
                <a:ext uri="{FF2B5EF4-FFF2-40B4-BE49-F238E27FC236}">
                  <a16:creationId xmlns:a16="http://schemas.microsoft.com/office/drawing/2014/main" id="{C1F0C0C8-87C4-49FB-B35B-E937E9D0BEC5}"/>
                </a:ext>
              </a:extLst>
            </p:cNvPr>
            <p:cNvCxnSpPr/>
            <p:nvPr userDrawn="1"/>
          </p:nvCxnSpPr>
          <p:spPr>
            <a:xfrm>
              <a:off x="4790661" y="226612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4857C5D3-7E33-4894-8AC3-0FD1BEB12F40}"/>
                </a:ext>
              </a:extLst>
            </p:cNvPr>
            <p:cNvCxnSpPr/>
            <p:nvPr userDrawn="1"/>
          </p:nvCxnSpPr>
          <p:spPr>
            <a:xfrm>
              <a:off x="4790661" y="3692387"/>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00BA9F8-92BF-42F0-BD46-D9B7E7422F75}"/>
                </a:ext>
              </a:extLst>
            </p:cNvPr>
            <p:cNvCxnSpPr/>
            <p:nvPr userDrawn="1"/>
          </p:nvCxnSpPr>
          <p:spPr>
            <a:xfrm>
              <a:off x="4790661" y="5118652"/>
              <a:ext cx="19182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7166507" y="1463643"/>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179CBA0C-6465-4209-AF3F-548A57F20CE8}"/>
              </a:ext>
            </a:extLst>
          </p:cNvPr>
          <p:cNvSpPr>
            <a:spLocks noGrp="1"/>
          </p:cNvSpPr>
          <p:nvPr>
            <p:ph type="body" sz="quarter" idx="21" hasCustomPrompt="1"/>
          </p:nvPr>
        </p:nvSpPr>
        <p:spPr>
          <a:xfrm>
            <a:off x="7166507" y="27417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99852211-6BD9-4B69-BBC9-F2181F272D23}"/>
              </a:ext>
            </a:extLst>
          </p:cNvPr>
          <p:cNvSpPr>
            <a:spLocks noGrp="1"/>
          </p:cNvSpPr>
          <p:nvPr>
            <p:ph type="body" sz="quarter" idx="22" hasCustomPrompt="1"/>
          </p:nvPr>
        </p:nvSpPr>
        <p:spPr>
          <a:xfrm>
            <a:off x="7166507" y="4069997"/>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EF11D65-7095-41D2-9630-E2EB44552E58}"/>
              </a:ext>
            </a:extLst>
          </p:cNvPr>
          <p:cNvSpPr>
            <a:spLocks noGrp="1"/>
          </p:cNvSpPr>
          <p:nvPr>
            <p:ph type="body" sz="quarter" idx="23" hasCustomPrompt="1"/>
          </p:nvPr>
        </p:nvSpPr>
        <p:spPr>
          <a:xfrm>
            <a:off x="7166507" y="5394355"/>
            <a:ext cx="4725455" cy="758822"/>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5227571" y="1437538"/>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4" name="Picture Placeholder 33">
            <a:extLst>
              <a:ext uri="{FF2B5EF4-FFF2-40B4-BE49-F238E27FC236}">
                <a16:creationId xmlns:a16="http://schemas.microsoft.com/office/drawing/2014/main" id="{9A1BE0BE-1FFD-445C-B6BA-E4A602D22112}"/>
              </a:ext>
            </a:extLst>
          </p:cNvPr>
          <p:cNvSpPr>
            <a:spLocks noGrp="1"/>
          </p:cNvSpPr>
          <p:nvPr>
            <p:ph type="pic" sz="quarter" idx="24"/>
          </p:nvPr>
        </p:nvSpPr>
        <p:spPr>
          <a:xfrm>
            <a:off x="5227571" y="27156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5" name="Picture Placeholder 33">
            <a:extLst>
              <a:ext uri="{FF2B5EF4-FFF2-40B4-BE49-F238E27FC236}">
                <a16:creationId xmlns:a16="http://schemas.microsoft.com/office/drawing/2014/main" id="{B577AF17-6C7E-48B9-B267-0874B232A710}"/>
              </a:ext>
            </a:extLst>
          </p:cNvPr>
          <p:cNvSpPr>
            <a:spLocks noGrp="1"/>
          </p:cNvSpPr>
          <p:nvPr>
            <p:ph type="pic" sz="quarter" idx="25"/>
          </p:nvPr>
        </p:nvSpPr>
        <p:spPr>
          <a:xfrm>
            <a:off x="5227571" y="4043892"/>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46" name="Picture Placeholder 33">
            <a:extLst>
              <a:ext uri="{FF2B5EF4-FFF2-40B4-BE49-F238E27FC236}">
                <a16:creationId xmlns:a16="http://schemas.microsoft.com/office/drawing/2014/main" id="{98A01AB1-3434-46C7-B1B3-90AFD4B1799F}"/>
              </a:ext>
            </a:extLst>
          </p:cNvPr>
          <p:cNvSpPr>
            <a:spLocks noGrp="1"/>
          </p:cNvSpPr>
          <p:nvPr>
            <p:ph type="pic" sz="quarter" idx="26"/>
          </p:nvPr>
        </p:nvSpPr>
        <p:spPr>
          <a:xfrm>
            <a:off x="5227571" y="5368250"/>
            <a:ext cx="1147325" cy="811033"/>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27280925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1DD2DC66-11E4-4714-A8DE-E8AC34D49655}"/>
              </a:ext>
            </a:extLst>
          </p:cNvPr>
          <p:cNvSpPr/>
          <p:nvPr userDrawn="1"/>
        </p:nvSpPr>
        <p:spPr>
          <a:xfrm>
            <a:off x="371475" y="1233488"/>
            <a:ext cx="2293200"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EAF541B1-4F4B-40BC-BF0B-B80864399D0C}"/>
              </a:ext>
            </a:extLst>
          </p:cNvPr>
          <p:cNvSpPr/>
          <p:nvPr userDrawn="1"/>
        </p:nvSpPr>
        <p:spPr>
          <a:xfrm>
            <a:off x="371475" y="3773172"/>
            <a:ext cx="2293200"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DB837A4A-8DA3-4F45-9468-2C7DE5B35803}"/>
              </a:ext>
            </a:extLst>
          </p:cNvPr>
          <p:cNvSpPr/>
          <p:nvPr userDrawn="1"/>
        </p:nvSpPr>
        <p:spPr>
          <a:xfrm>
            <a:off x="6170635" y="1233487"/>
            <a:ext cx="2294237"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9CA034F-F360-4CF5-B944-C16768254C5A}"/>
              </a:ext>
            </a:extLst>
          </p:cNvPr>
          <p:cNvSpPr/>
          <p:nvPr userDrawn="1"/>
        </p:nvSpPr>
        <p:spPr>
          <a:xfrm>
            <a:off x="6170635" y="3773171"/>
            <a:ext cx="2294237"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615473" y="1713955"/>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2" name="Rectangle 31">
            <a:extLst>
              <a:ext uri="{FF2B5EF4-FFF2-40B4-BE49-F238E27FC236}">
                <a16:creationId xmlns:a16="http://schemas.microsoft.com/office/drawing/2014/main" id="{ECA01639-D8FA-4F18-8FE5-E923F5A1BB48}"/>
              </a:ext>
            </a:extLst>
          </p:cNvPr>
          <p:cNvSpPr/>
          <p:nvPr userDrawn="1"/>
        </p:nvSpPr>
        <p:spPr>
          <a:xfrm>
            <a:off x="2730561"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AF02D09E-3C25-405E-BF24-A884A07C224A}"/>
              </a:ext>
            </a:extLst>
          </p:cNvPr>
          <p:cNvSpPr/>
          <p:nvPr userDrawn="1"/>
        </p:nvSpPr>
        <p:spPr>
          <a:xfrm>
            <a:off x="2730561"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39">
            <a:extLst>
              <a:ext uri="{FF2B5EF4-FFF2-40B4-BE49-F238E27FC236}">
                <a16:creationId xmlns:a16="http://schemas.microsoft.com/office/drawing/2014/main" id="{9760B601-DCBC-47C8-95BE-A5DFCCBAD096}"/>
              </a:ext>
            </a:extLst>
          </p:cNvPr>
          <p:cNvSpPr>
            <a:spLocks noGrp="1"/>
          </p:cNvSpPr>
          <p:nvPr>
            <p:ph type="body" sz="quarter" idx="20" hasCustomPrompt="1"/>
          </p:nvPr>
        </p:nvSpPr>
        <p:spPr>
          <a:xfrm>
            <a:off x="2900245"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5" name="Text Placeholder 39">
            <a:extLst>
              <a:ext uri="{FF2B5EF4-FFF2-40B4-BE49-F238E27FC236}">
                <a16:creationId xmlns:a16="http://schemas.microsoft.com/office/drawing/2014/main" id="{33BDF68D-A417-4526-95BD-83DC0A4FA5B1}"/>
              </a:ext>
            </a:extLst>
          </p:cNvPr>
          <p:cNvSpPr>
            <a:spLocks noGrp="1"/>
          </p:cNvSpPr>
          <p:nvPr>
            <p:ph type="body" sz="quarter" idx="27" hasCustomPrompt="1"/>
          </p:nvPr>
        </p:nvSpPr>
        <p:spPr>
          <a:xfrm>
            <a:off x="2900245"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6" name="Rectangle 35">
            <a:extLst>
              <a:ext uri="{FF2B5EF4-FFF2-40B4-BE49-F238E27FC236}">
                <a16:creationId xmlns:a16="http://schemas.microsoft.com/office/drawing/2014/main" id="{1C6F0F84-9668-4EA8-A3F5-3AD5AED3EFDD}"/>
              </a:ext>
            </a:extLst>
          </p:cNvPr>
          <p:cNvSpPr/>
          <p:nvPr userDrawn="1"/>
        </p:nvSpPr>
        <p:spPr>
          <a:xfrm>
            <a:off x="8549714" y="1233488"/>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19CCCFCB-4EAD-47A3-8F4A-307EE022DD53}"/>
              </a:ext>
            </a:extLst>
          </p:cNvPr>
          <p:cNvSpPr/>
          <p:nvPr userDrawn="1"/>
        </p:nvSpPr>
        <p:spPr>
          <a:xfrm>
            <a:off x="8549714" y="3773171"/>
            <a:ext cx="3342248" cy="24276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Placeholder 39">
            <a:extLst>
              <a:ext uri="{FF2B5EF4-FFF2-40B4-BE49-F238E27FC236}">
                <a16:creationId xmlns:a16="http://schemas.microsoft.com/office/drawing/2014/main" id="{058CD71F-A7E3-4F68-ADE3-4E6B1BAE3129}"/>
              </a:ext>
            </a:extLst>
          </p:cNvPr>
          <p:cNvSpPr>
            <a:spLocks noGrp="1"/>
          </p:cNvSpPr>
          <p:nvPr>
            <p:ph type="body" sz="quarter" idx="28" hasCustomPrompt="1"/>
          </p:nvPr>
        </p:nvSpPr>
        <p:spPr>
          <a:xfrm>
            <a:off x="8719398" y="1460126"/>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0" name="Text Placeholder 39">
            <a:extLst>
              <a:ext uri="{FF2B5EF4-FFF2-40B4-BE49-F238E27FC236}">
                <a16:creationId xmlns:a16="http://schemas.microsoft.com/office/drawing/2014/main" id="{6EC40EC2-3775-4AF2-965D-0235107D8342}"/>
              </a:ext>
            </a:extLst>
          </p:cNvPr>
          <p:cNvSpPr>
            <a:spLocks noGrp="1"/>
          </p:cNvSpPr>
          <p:nvPr>
            <p:ph type="body" sz="quarter" idx="29" hasCustomPrompt="1"/>
          </p:nvPr>
        </p:nvSpPr>
        <p:spPr>
          <a:xfrm>
            <a:off x="8719398" y="3999809"/>
            <a:ext cx="3002880" cy="1974324"/>
          </a:xfrm>
        </p:spPr>
        <p:txBody>
          <a:bodyPr anchor="ctr">
            <a:noAutofit/>
          </a:bodyPr>
          <a:lstStyle>
            <a:lvl1pPr marL="0" indent="0" algn="l">
              <a:buNone/>
              <a:defRPr sz="1800">
                <a:solidFill>
                  <a:schemeClr val="tx1"/>
                </a:solidFill>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51" name="Picture Placeholder 33">
            <a:extLst>
              <a:ext uri="{FF2B5EF4-FFF2-40B4-BE49-F238E27FC236}">
                <a16:creationId xmlns:a16="http://schemas.microsoft.com/office/drawing/2014/main" id="{F196EA03-E36C-4E2A-A82F-8FA76EC2DBFC}"/>
              </a:ext>
            </a:extLst>
          </p:cNvPr>
          <p:cNvSpPr>
            <a:spLocks noGrp="1"/>
          </p:cNvSpPr>
          <p:nvPr>
            <p:ph type="pic" sz="quarter" idx="30"/>
          </p:nvPr>
        </p:nvSpPr>
        <p:spPr>
          <a:xfrm>
            <a:off x="615473"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2" name="Picture Placeholder 33">
            <a:extLst>
              <a:ext uri="{FF2B5EF4-FFF2-40B4-BE49-F238E27FC236}">
                <a16:creationId xmlns:a16="http://schemas.microsoft.com/office/drawing/2014/main" id="{9A754FAD-4B3A-4A76-9F0D-84DA72FD822B}"/>
              </a:ext>
            </a:extLst>
          </p:cNvPr>
          <p:cNvSpPr>
            <a:spLocks noGrp="1"/>
          </p:cNvSpPr>
          <p:nvPr>
            <p:ph type="pic" sz="quarter" idx="31"/>
          </p:nvPr>
        </p:nvSpPr>
        <p:spPr>
          <a:xfrm>
            <a:off x="6415151" y="4253638"/>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53" name="Picture Placeholder 33">
            <a:extLst>
              <a:ext uri="{FF2B5EF4-FFF2-40B4-BE49-F238E27FC236}">
                <a16:creationId xmlns:a16="http://schemas.microsoft.com/office/drawing/2014/main" id="{7A45718F-1012-47C4-BF29-7462E5C6CB90}"/>
              </a:ext>
            </a:extLst>
          </p:cNvPr>
          <p:cNvSpPr>
            <a:spLocks noGrp="1"/>
          </p:cNvSpPr>
          <p:nvPr>
            <p:ph type="pic" sz="quarter" idx="32"/>
          </p:nvPr>
        </p:nvSpPr>
        <p:spPr>
          <a:xfrm>
            <a:off x="6415151" y="1713954"/>
            <a:ext cx="1805204" cy="14666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Tree>
    <p:extLst>
      <p:ext uri="{BB962C8B-B14F-4D97-AF65-F5344CB8AC3E}">
        <p14:creationId xmlns:p14="http://schemas.microsoft.com/office/powerpoint/2010/main" val="6277322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DD2DC66-11E4-4714-A8DE-E8AC34D49655}"/>
              </a:ext>
            </a:extLst>
          </p:cNvPr>
          <p:cNvSpPr/>
          <p:nvPr userDrawn="1"/>
        </p:nvSpPr>
        <p:spPr>
          <a:xfrm>
            <a:off x="371474" y="1660868"/>
            <a:ext cx="2686613" cy="24276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8CD9ECBB-3A0A-409C-B1C0-C8F4C3087894}"/>
              </a:ext>
            </a:extLst>
          </p:cNvPr>
          <p:cNvSpPr/>
          <p:nvPr userDrawn="1"/>
        </p:nvSpPr>
        <p:spPr>
          <a:xfrm>
            <a:off x="3316099" y="1660868"/>
            <a:ext cx="2686613" cy="2427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6FB4FA2C-0414-484D-95CD-C5E17E33E238}"/>
              </a:ext>
            </a:extLst>
          </p:cNvPr>
          <p:cNvSpPr/>
          <p:nvPr userDrawn="1"/>
        </p:nvSpPr>
        <p:spPr>
          <a:xfrm>
            <a:off x="6260723" y="1660868"/>
            <a:ext cx="2686613" cy="242760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8D0DE753-6478-4950-8F99-15952FCB6521}"/>
              </a:ext>
            </a:extLst>
          </p:cNvPr>
          <p:cNvSpPr/>
          <p:nvPr userDrawn="1"/>
        </p:nvSpPr>
        <p:spPr>
          <a:xfrm>
            <a:off x="9205348" y="1660868"/>
            <a:ext cx="2686613" cy="242760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761485"/>
            <a:ext cx="2494721" cy="2226366"/>
          </a:xfrm>
        </p:spPr>
        <p:txBody>
          <a:bodyPr>
            <a:normAutofit/>
          </a:bodyPr>
          <a:lstStyle>
            <a:lvl1pPr marL="0" indent="0" algn="ctr">
              <a:buNone/>
              <a:defRPr sz="1600">
                <a:solidFill>
                  <a:schemeClr val="bg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371474" y="4302782"/>
            <a:ext cx="2686613" cy="666781"/>
          </a:xfrm>
        </p:spPr>
        <p:txBody>
          <a:bodyPr anchor="t">
            <a:noAutofit/>
          </a:bodyPr>
          <a:lstStyle>
            <a:lvl1pPr marL="0" indent="0" algn="ctr">
              <a:buNone/>
              <a:defRPr sz="2000" b="1">
                <a:solidFill>
                  <a:schemeClr val="accent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371474"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316099" y="4302782"/>
            <a:ext cx="2686613" cy="666781"/>
          </a:xfrm>
        </p:spPr>
        <p:txBody>
          <a:bodyPr anchor="t">
            <a:noAutofit/>
          </a:bodyPr>
          <a:lstStyle>
            <a:lvl1pPr marL="0" indent="0" algn="ctr">
              <a:buNone/>
              <a:defRPr sz="2000" b="1">
                <a:solidFill>
                  <a:schemeClr val="accent2"/>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316099"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260723" y="4302782"/>
            <a:ext cx="2686613" cy="666781"/>
          </a:xfrm>
        </p:spPr>
        <p:txBody>
          <a:bodyPr anchor="t">
            <a:noAutofit/>
          </a:bodyPr>
          <a:lstStyle>
            <a:lvl1pPr marL="0" indent="0" algn="ctr">
              <a:buNone/>
              <a:defRPr sz="2000" b="1">
                <a:solidFill>
                  <a:schemeClr val="accent4"/>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260723"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205350" y="4302782"/>
            <a:ext cx="2686613" cy="666781"/>
          </a:xfrm>
        </p:spPr>
        <p:txBody>
          <a:bodyPr anchor="t">
            <a:noAutofit/>
          </a:bodyPr>
          <a:lstStyle>
            <a:lvl1pPr marL="0" indent="0" algn="ctr">
              <a:buNone/>
              <a:defRPr sz="2000" b="1">
                <a:solidFill>
                  <a:schemeClr val="accent6"/>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205350" y="5058156"/>
            <a:ext cx="2686613" cy="666781"/>
          </a:xfrm>
        </p:spPr>
        <p:txBody>
          <a:bodyPr anchor="t">
            <a:noAutofit/>
          </a:bodyPr>
          <a:lstStyle>
            <a:lvl1pPr marL="0" indent="0" algn="ctr">
              <a:buNone/>
              <a:defRPr sz="1600" b="0">
                <a:solidFill>
                  <a:schemeClr val="tx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18847343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B81E01-55F6-44A7-8ACB-B172EA0F9FB3}"/>
              </a:ext>
            </a:extLst>
          </p:cNvPr>
          <p:cNvSpPr/>
          <p:nvPr userDrawn="1"/>
        </p:nvSpPr>
        <p:spPr>
          <a:xfrm>
            <a:off x="467420" y="3895002"/>
            <a:ext cx="2494721" cy="2067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FAD85DF7-0BE8-4B88-98A1-F5062CDAA964}"/>
              </a:ext>
            </a:extLst>
          </p:cNvPr>
          <p:cNvSpPr/>
          <p:nvPr userDrawn="1"/>
        </p:nvSpPr>
        <p:spPr>
          <a:xfrm>
            <a:off x="3412044" y="3895002"/>
            <a:ext cx="2494721" cy="20672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DF69394C-95D0-4D10-A34D-A35EF27D2806}"/>
              </a:ext>
            </a:extLst>
          </p:cNvPr>
          <p:cNvSpPr/>
          <p:nvPr userDrawn="1"/>
        </p:nvSpPr>
        <p:spPr>
          <a:xfrm>
            <a:off x="6356668" y="3895002"/>
            <a:ext cx="2494721" cy="2067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86DBF753-694A-4503-A33B-73C09E8EE3A5}"/>
              </a:ext>
            </a:extLst>
          </p:cNvPr>
          <p:cNvSpPr/>
          <p:nvPr userDrawn="1"/>
        </p:nvSpPr>
        <p:spPr>
          <a:xfrm>
            <a:off x="9301294" y="3895002"/>
            <a:ext cx="2494721" cy="206723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Picture Placeholder 33">
            <a:extLst>
              <a:ext uri="{FF2B5EF4-FFF2-40B4-BE49-F238E27FC236}">
                <a16:creationId xmlns:a16="http://schemas.microsoft.com/office/drawing/2014/main" id="{1644FD94-AD03-4C4F-A1A5-085DD8F56646}"/>
              </a:ext>
            </a:extLst>
          </p:cNvPr>
          <p:cNvSpPr>
            <a:spLocks noGrp="1"/>
          </p:cNvSpPr>
          <p:nvPr>
            <p:ph type="pic" sz="quarter" idx="13"/>
          </p:nvPr>
        </p:nvSpPr>
        <p:spPr>
          <a:xfrm>
            <a:off x="467420"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8" name="Picture Placeholder 33">
            <a:extLst>
              <a:ext uri="{FF2B5EF4-FFF2-40B4-BE49-F238E27FC236}">
                <a16:creationId xmlns:a16="http://schemas.microsoft.com/office/drawing/2014/main" id="{85BB27A3-DB87-46F4-8CA4-3C04A088E787}"/>
              </a:ext>
            </a:extLst>
          </p:cNvPr>
          <p:cNvSpPr>
            <a:spLocks noGrp="1"/>
          </p:cNvSpPr>
          <p:nvPr>
            <p:ph type="pic" sz="quarter" idx="21"/>
          </p:nvPr>
        </p:nvSpPr>
        <p:spPr>
          <a:xfrm>
            <a:off x="3412045"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29" name="Picture Placeholder 33">
            <a:extLst>
              <a:ext uri="{FF2B5EF4-FFF2-40B4-BE49-F238E27FC236}">
                <a16:creationId xmlns:a16="http://schemas.microsoft.com/office/drawing/2014/main" id="{F356E399-83ED-4937-A1CC-F591866C0E8C}"/>
              </a:ext>
            </a:extLst>
          </p:cNvPr>
          <p:cNvSpPr>
            <a:spLocks noGrp="1"/>
          </p:cNvSpPr>
          <p:nvPr>
            <p:ph type="pic" sz="quarter" idx="22"/>
          </p:nvPr>
        </p:nvSpPr>
        <p:spPr>
          <a:xfrm>
            <a:off x="6356669"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0" name="Picture Placeholder 33">
            <a:extLst>
              <a:ext uri="{FF2B5EF4-FFF2-40B4-BE49-F238E27FC236}">
                <a16:creationId xmlns:a16="http://schemas.microsoft.com/office/drawing/2014/main" id="{0967254B-CF1D-4F0D-A7F6-EC4E117B7509}"/>
              </a:ext>
            </a:extLst>
          </p:cNvPr>
          <p:cNvSpPr>
            <a:spLocks noGrp="1"/>
          </p:cNvSpPr>
          <p:nvPr>
            <p:ph type="pic" sz="quarter" idx="23"/>
          </p:nvPr>
        </p:nvSpPr>
        <p:spPr>
          <a:xfrm>
            <a:off x="9301294" y="1522949"/>
            <a:ext cx="2494721" cy="2226366"/>
          </a:xfrm>
        </p:spPr>
        <p:txBody>
          <a:bodyPr>
            <a:normAutofit/>
          </a:bodyPr>
          <a:lstStyle>
            <a:lvl1pPr marL="0" indent="0" algn="ctr">
              <a:buNone/>
              <a:defRPr sz="1600">
                <a:solidFill>
                  <a:schemeClr val="tx1"/>
                </a:solidFill>
              </a:defRPr>
            </a:lvl1pPr>
          </a:lstStyle>
          <a:p>
            <a:r>
              <a:rPr lang="en-US"/>
              <a:t>Click icon to add picture</a:t>
            </a:r>
            <a:endParaRPr lang="en-US" dirty="0"/>
          </a:p>
        </p:txBody>
      </p:sp>
      <p:sp>
        <p:nvSpPr>
          <p:cNvPr id="31" name="Text Placeholder 39">
            <a:extLst>
              <a:ext uri="{FF2B5EF4-FFF2-40B4-BE49-F238E27FC236}">
                <a16:creationId xmlns:a16="http://schemas.microsoft.com/office/drawing/2014/main" id="{0CEF6C35-6F7B-43AD-9E4D-44C2F8A7DFAC}"/>
              </a:ext>
            </a:extLst>
          </p:cNvPr>
          <p:cNvSpPr>
            <a:spLocks noGrp="1"/>
          </p:cNvSpPr>
          <p:nvPr>
            <p:ph type="body" sz="quarter" idx="20" hasCustomPrompt="1"/>
          </p:nvPr>
        </p:nvSpPr>
        <p:spPr>
          <a:xfrm>
            <a:off x="604610"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3" name="Text Placeholder 39">
            <a:extLst>
              <a:ext uri="{FF2B5EF4-FFF2-40B4-BE49-F238E27FC236}">
                <a16:creationId xmlns:a16="http://schemas.microsoft.com/office/drawing/2014/main" id="{44EF032C-161A-4C58-B624-66488C255E1F}"/>
              </a:ext>
            </a:extLst>
          </p:cNvPr>
          <p:cNvSpPr>
            <a:spLocks noGrp="1"/>
          </p:cNvSpPr>
          <p:nvPr>
            <p:ph type="body" sz="quarter" idx="24" hasCustomPrompt="1"/>
          </p:nvPr>
        </p:nvSpPr>
        <p:spPr>
          <a:xfrm>
            <a:off x="604610"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7" name="Text Placeholder 39">
            <a:extLst>
              <a:ext uri="{FF2B5EF4-FFF2-40B4-BE49-F238E27FC236}">
                <a16:creationId xmlns:a16="http://schemas.microsoft.com/office/drawing/2014/main" id="{ACF86334-F4A8-4CCD-944F-524700CD8386}"/>
              </a:ext>
            </a:extLst>
          </p:cNvPr>
          <p:cNvSpPr>
            <a:spLocks noGrp="1"/>
          </p:cNvSpPr>
          <p:nvPr>
            <p:ph type="body" sz="quarter" idx="25" hasCustomPrompt="1"/>
          </p:nvPr>
        </p:nvSpPr>
        <p:spPr>
          <a:xfrm>
            <a:off x="3549235"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38" name="Text Placeholder 39">
            <a:extLst>
              <a:ext uri="{FF2B5EF4-FFF2-40B4-BE49-F238E27FC236}">
                <a16:creationId xmlns:a16="http://schemas.microsoft.com/office/drawing/2014/main" id="{135B4AC9-821C-4D70-8A4A-1992394DE432}"/>
              </a:ext>
            </a:extLst>
          </p:cNvPr>
          <p:cNvSpPr>
            <a:spLocks noGrp="1"/>
          </p:cNvSpPr>
          <p:nvPr>
            <p:ph type="body" sz="quarter" idx="26" hasCustomPrompt="1"/>
          </p:nvPr>
        </p:nvSpPr>
        <p:spPr>
          <a:xfrm>
            <a:off x="3549235"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0" name="Text Placeholder 39">
            <a:extLst>
              <a:ext uri="{FF2B5EF4-FFF2-40B4-BE49-F238E27FC236}">
                <a16:creationId xmlns:a16="http://schemas.microsoft.com/office/drawing/2014/main" id="{D2CF516C-7598-43D3-95E9-5633F8F4469B}"/>
              </a:ext>
            </a:extLst>
          </p:cNvPr>
          <p:cNvSpPr>
            <a:spLocks noGrp="1"/>
          </p:cNvSpPr>
          <p:nvPr>
            <p:ph type="body" sz="quarter" idx="27" hasCustomPrompt="1"/>
          </p:nvPr>
        </p:nvSpPr>
        <p:spPr>
          <a:xfrm>
            <a:off x="6493859"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1" name="Text Placeholder 39">
            <a:extLst>
              <a:ext uri="{FF2B5EF4-FFF2-40B4-BE49-F238E27FC236}">
                <a16:creationId xmlns:a16="http://schemas.microsoft.com/office/drawing/2014/main" id="{12A6084C-5383-4EFC-8D49-33C5B61E6492}"/>
              </a:ext>
            </a:extLst>
          </p:cNvPr>
          <p:cNvSpPr>
            <a:spLocks noGrp="1"/>
          </p:cNvSpPr>
          <p:nvPr>
            <p:ph type="body" sz="quarter" idx="28" hasCustomPrompt="1"/>
          </p:nvPr>
        </p:nvSpPr>
        <p:spPr>
          <a:xfrm>
            <a:off x="6493859"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2" name="Text Placeholder 39">
            <a:extLst>
              <a:ext uri="{FF2B5EF4-FFF2-40B4-BE49-F238E27FC236}">
                <a16:creationId xmlns:a16="http://schemas.microsoft.com/office/drawing/2014/main" id="{EFC5493B-D3CF-41B9-A996-7FBE932504B8}"/>
              </a:ext>
            </a:extLst>
          </p:cNvPr>
          <p:cNvSpPr>
            <a:spLocks noGrp="1"/>
          </p:cNvSpPr>
          <p:nvPr>
            <p:ph type="body" sz="quarter" idx="29" hasCustomPrompt="1"/>
          </p:nvPr>
        </p:nvSpPr>
        <p:spPr>
          <a:xfrm>
            <a:off x="9438486" y="4123880"/>
            <a:ext cx="2220341" cy="666781"/>
          </a:xfrm>
        </p:spPr>
        <p:txBody>
          <a:bodyPr anchor="t">
            <a:noAutofit/>
          </a:bodyPr>
          <a:lstStyle>
            <a:lvl1pPr marL="0" indent="0" algn="ctr">
              <a:buNone/>
              <a:defRPr sz="2000" b="1">
                <a:solidFill>
                  <a:schemeClr val="bg1"/>
                </a:solidFill>
                <a:latin typeface="+mj-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
        <p:nvSpPr>
          <p:cNvPr id="44" name="Text Placeholder 39">
            <a:extLst>
              <a:ext uri="{FF2B5EF4-FFF2-40B4-BE49-F238E27FC236}">
                <a16:creationId xmlns:a16="http://schemas.microsoft.com/office/drawing/2014/main" id="{33A98F60-C169-44C1-9654-2239C9C1F29A}"/>
              </a:ext>
            </a:extLst>
          </p:cNvPr>
          <p:cNvSpPr>
            <a:spLocks noGrp="1"/>
          </p:cNvSpPr>
          <p:nvPr>
            <p:ph type="body" sz="quarter" idx="30" hasCustomPrompt="1"/>
          </p:nvPr>
        </p:nvSpPr>
        <p:spPr>
          <a:xfrm>
            <a:off x="9438486" y="4879254"/>
            <a:ext cx="2220341" cy="666781"/>
          </a:xfrm>
        </p:spPr>
        <p:txBody>
          <a:bodyPr anchor="t">
            <a:noAutofit/>
          </a:bodyPr>
          <a:lstStyle>
            <a:lvl1pPr marL="0" indent="0" algn="ctr">
              <a:buNone/>
              <a:defRPr sz="1600" b="0">
                <a:solidFill>
                  <a:schemeClr val="bg1"/>
                </a:solidFill>
                <a:latin typeface="+mn-lt"/>
              </a:defRPr>
            </a:lvl1pPr>
            <a:lvl2pPr marL="457200" indent="0">
              <a:buNone/>
              <a:defRPr sz="1600">
                <a:solidFill>
                  <a:schemeClr val="bg1"/>
                </a:solidFill>
              </a:defRPr>
            </a:lvl2pPr>
            <a:lvl3pPr marL="914400" indent="0">
              <a:buNone/>
              <a:defRPr sz="1400">
                <a:solidFill>
                  <a:schemeClr val="bg1"/>
                </a:solidFill>
              </a:defRPr>
            </a:lvl3pPr>
            <a:lvl4pPr marL="1371600" indent="0">
              <a:buNone/>
              <a:defRPr sz="1200">
                <a:solidFill>
                  <a:schemeClr val="bg1"/>
                </a:solidFill>
              </a:defRPr>
            </a:lvl4pPr>
            <a:lvl5pPr marL="1828800" indent="0">
              <a:buNone/>
              <a:defRPr sz="1200">
                <a:solidFill>
                  <a:schemeClr val="bg1"/>
                </a:solidFill>
              </a:defRPr>
            </a:lvl5pPr>
          </a:lstStyle>
          <a:p>
            <a:pPr lvl="0"/>
            <a:r>
              <a:rPr lang="en-US" dirty="0"/>
              <a:t>Add your text here</a:t>
            </a:r>
          </a:p>
        </p:txBody>
      </p:sp>
    </p:spTree>
    <p:extLst>
      <p:ext uri="{BB962C8B-B14F-4D97-AF65-F5344CB8AC3E}">
        <p14:creationId xmlns:p14="http://schemas.microsoft.com/office/powerpoint/2010/main" val="56538280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4900613" y="1233488"/>
            <a:ext cx="6991350" cy="4967287"/>
          </a:xfrm>
        </p:spPr>
        <p:txBody>
          <a:bodyPr>
            <a:normAutofit/>
          </a:bodyPr>
          <a:lstStyle>
            <a:lvl1pPr marL="0" indent="0" algn="ctr">
              <a:buNone/>
              <a:defRPr sz="2000"/>
            </a:lvl1pPr>
          </a:lstStyle>
          <a:p>
            <a:r>
              <a:rPr lang="en-US"/>
              <a:t>Click icon to add chart</a:t>
            </a:r>
            <a:endParaRPr lang="en-US" dirty="0"/>
          </a:p>
        </p:txBody>
      </p:sp>
      <p:sp>
        <p:nvSpPr>
          <p:cNvPr id="25" name="Rectangle 24">
            <a:extLst>
              <a:ext uri="{FF2B5EF4-FFF2-40B4-BE49-F238E27FC236}">
                <a16:creationId xmlns:a16="http://schemas.microsoft.com/office/drawing/2014/main" id="{D928258E-48B5-471F-BC61-B45FB2CA51BA}"/>
              </a:ext>
            </a:extLst>
          </p:cNvPr>
          <p:cNvSpPr/>
          <p:nvPr userDrawn="1"/>
        </p:nvSpPr>
        <p:spPr>
          <a:xfrm>
            <a:off x="371474" y="1233488"/>
            <a:ext cx="4419187" cy="49672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5">
            <a:extLst>
              <a:ext uri="{FF2B5EF4-FFF2-40B4-BE49-F238E27FC236}">
                <a16:creationId xmlns:a16="http://schemas.microsoft.com/office/drawing/2014/main" id="{9867FAC3-5109-4D5D-8105-FC48313396C4}"/>
              </a:ext>
            </a:extLst>
          </p:cNvPr>
          <p:cNvSpPr>
            <a:spLocks noGrp="1"/>
          </p:cNvSpPr>
          <p:nvPr>
            <p:ph type="body" sz="quarter" idx="14"/>
          </p:nvPr>
        </p:nvSpPr>
        <p:spPr>
          <a:xfrm>
            <a:off x="546100" y="1450975"/>
            <a:ext cx="4065588" cy="4552950"/>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967963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11520488" cy="4967287"/>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25895297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71475" y="1233488"/>
            <a:ext cx="7450621" cy="4967287"/>
          </a:xfrm>
        </p:spPr>
        <p:txBody>
          <a:bodyPr>
            <a:normAutofit/>
          </a:bodyPr>
          <a:lstStyle>
            <a:lvl1pPr marL="0" indent="0" algn="ctr">
              <a:buNone/>
              <a:defRPr sz="2000"/>
            </a:lvl1pPr>
          </a:lstStyle>
          <a:p>
            <a:r>
              <a:rPr lang="en-US"/>
              <a:t>Click icon to add chart</a:t>
            </a:r>
            <a:endParaRPr lang="en-US" dirty="0"/>
          </a:p>
        </p:txBody>
      </p:sp>
      <p:sp>
        <p:nvSpPr>
          <p:cNvPr id="5" name="Picture Placeholder 4">
            <a:extLst>
              <a:ext uri="{FF2B5EF4-FFF2-40B4-BE49-F238E27FC236}">
                <a16:creationId xmlns:a16="http://schemas.microsoft.com/office/drawing/2014/main" id="{F1D1D3DC-359F-47D3-A498-6E5DEF615BD3}"/>
              </a:ext>
            </a:extLst>
          </p:cNvPr>
          <p:cNvSpPr>
            <a:spLocks noGrp="1"/>
          </p:cNvSpPr>
          <p:nvPr>
            <p:ph type="pic" sz="quarter" idx="14"/>
          </p:nvPr>
        </p:nvSpPr>
        <p:spPr>
          <a:xfrm>
            <a:off x="7940675" y="1233488"/>
            <a:ext cx="3951288" cy="4967287"/>
          </a:xfrm>
        </p:spPr>
        <p:txBody>
          <a:bodyPr>
            <a:normAutofit/>
          </a:bodyPr>
          <a:lstStyle>
            <a:lvl1pPr marL="0" indent="0" algn="ctr">
              <a:buNone/>
              <a:defRPr sz="2000"/>
            </a:lvl1pPr>
          </a:lstStyle>
          <a:p>
            <a:r>
              <a:rPr lang="en-US"/>
              <a:t>Click icon to add picture</a:t>
            </a:r>
            <a:endParaRPr lang="en-US" dirty="0"/>
          </a:p>
        </p:txBody>
      </p:sp>
    </p:spTree>
    <p:extLst>
      <p:ext uri="{BB962C8B-B14F-4D97-AF65-F5344CB8AC3E}">
        <p14:creationId xmlns:p14="http://schemas.microsoft.com/office/powerpoint/2010/main" val="384059300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5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381415" y="1233488"/>
            <a:ext cx="5512490" cy="4967287"/>
          </a:xfrm>
        </p:spPr>
        <p:txBody>
          <a:bodyPr>
            <a:normAutofit/>
          </a:bodyPr>
          <a:lstStyle>
            <a:lvl1pPr marL="0" indent="0" algn="ctr">
              <a:buNone/>
              <a:defRPr sz="2000"/>
            </a:lvl1pPr>
          </a:lstStyle>
          <a:p>
            <a:r>
              <a:rPr lang="en-US"/>
              <a:t>Click icon to add chart</a:t>
            </a:r>
            <a:endParaRPr lang="en-US" dirty="0"/>
          </a:p>
        </p:txBody>
      </p:sp>
      <p:sp>
        <p:nvSpPr>
          <p:cNvPr id="7" name="Chart Placeholder 3">
            <a:extLst>
              <a:ext uri="{FF2B5EF4-FFF2-40B4-BE49-F238E27FC236}">
                <a16:creationId xmlns:a16="http://schemas.microsoft.com/office/drawing/2014/main" id="{6750280A-6976-42F9-B984-8601DD1972DC}"/>
              </a:ext>
            </a:extLst>
          </p:cNvPr>
          <p:cNvSpPr>
            <a:spLocks noGrp="1"/>
          </p:cNvSpPr>
          <p:nvPr>
            <p:ph type="chart" sz="quarter" idx="14"/>
          </p:nvPr>
        </p:nvSpPr>
        <p:spPr>
          <a:xfrm>
            <a:off x="6379473" y="1233488"/>
            <a:ext cx="5512490" cy="4967287"/>
          </a:xfrm>
        </p:spPr>
        <p:txBody>
          <a:bodyPr>
            <a:normAutofit/>
          </a:bodyPr>
          <a:lstStyle>
            <a:lvl1pPr marL="0" indent="0" algn="ctr">
              <a:buNone/>
              <a:defRPr sz="2000"/>
            </a:lvl1pPr>
          </a:lstStyle>
          <a:p>
            <a:r>
              <a:rPr lang="en-US"/>
              <a:t>Click icon to add chart</a:t>
            </a:r>
            <a:endParaRPr lang="en-US" dirty="0"/>
          </a:p>
        </p:txBody>
      </p:sp>
      <p:cxnSp>
        <p:nvCxnSpPr>
          <p:cNvPr id="6" name="Straight Connector 5">
            <a:extLst>
              <a:ext uri="{FF2B5EF4-FFF2-40B4-BE49-F238E27FC236}">
                <a16:creationId xmlns:a16="http://schemas.microsoft.com/office/drawing/2014/main" id="{5E63221D-DF23-4F80-AB42-A74C1B1CB425}"/>
              </a:ext>
            </a:extLst>
          </p:cNvPr>
          <p:cNvCxnSpPr/>
          <p:nvPr userDrawn="1"/>
        </p:nvCxnSpPr>
        <p:spPr>
          <a:xfrm>
            <a:off x="6125817" y="1233488"/>
            <a:ext cx="0" cy="496728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739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6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DB3C88-F13B-4B5F-920D-B4EFFAA592E5}"/>
              </a:ext>
            </a:extLst>
          </p:cNvPr>
          <p:cNvSpPr>
            <a:spLocks noGrp="1"/>
          </p:cNvSpPr>
          <p:nvPr>
            <p:ph type="title"/>
          </p:nvPr>
        </p:nvSpPr>
        <p:spPr>
          <a:xfrm>
            <a:off x="371475" y="260351"/>
            <a:ext cx="11520488" cy="758824"/>
          </a:xfrm>
        </p:spPr>
        <p:txBody>
          <a:bodyPr/>
          <a:lstStyle/>
          <a:p>
            <a:r>
              <a:rPr lang="en-US"/>
              <a:t>Click to edit Master title style</a:t>
            </a:r>
            <a:endParaRPr lang="en-US" dirty="0"/>
          </a:p>
        </p:txBody>
      </p:sp>
      <p:sp>
        <p:nvSpPr>
          <p:cNvPr id="17" name="Slide Number Placeholder 4">
            <a:extLst>
              <a:ext uri="{FF2B5EF4-FFF2-40B4-BE49-F238E27FC236}">
                <a16:creationId xmlns:a16="http://schemas.microsoft.com/office/drawing/2014/main" id="{76336E3A-55EE-4423-B1AA-7489CA988813}"/>
              </a:ext>
            </a:extLst>
          </p:cNvPr>
          <p:cNvSpPr>
            <a:spLocks noGrp="1"/>
          </p:cNvSpPr>
          <p:nvPr>
            <p:ph type="sldNum" sz="quarter" idx="12"/>
          </p:nvPr>
        </p:nvSpPr>
        <p:spPr>
          <a:xfrm>
            <a:off x="11518900" y="6581978"/>
            <a:ext cx="373062" cy="206104"/>
          </a:xfrm>
        </p:spPr>
        <p:txBody>
          <a:bodyPr/>
          <a:lstStyle/>
          <a:p>
            <a:fld id="{03DC2DEF-D2FE-4B45-ABA4-9F153FD1C98A}" type="slidenum">
              <a:rPr lang="en-US" smtClean="0"/>
              <a:t>‹#›</a:t>
            </a:fld>
            <a:endParaRPr lang="en-US" dirty="0"/>
          </a:p>
        </p:txBody>
      </p:sp>
      <p:cxnSp>
        <p:nvCxnSpPr>
          <p:cNvPr id="24" name="Straight Connector 23">
            <a:extLst>
              <a:ext uri="{FF2B5EF4-FFF2-40B4-BE49-F238E27FC236}">
                <a16:creationId xmlns:a16="http://schemas.microsoft.com/office/drawing/2014/main" id="{0C61EA57-B8EA-4589-A9DD-E25F300D5AFD}"/>
              </a:ext>
            </a:extLst>
          </p:cNvPr>
          <p:cNvCxnSpPr/>
          <p:nvPr userDrawn="1"/>
        </p:nvCxnSpPr>
        <p:spPr>
          <a:xfrm>
            <a:off x="4790661" y="6917634"/>
            <a:ext cx="191825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Chart Placeholder 3">
            <a:extLst>
              <a:ext uri="{FF2B5EF4-FFF2-40B4-BE49-F238E27FC236}">
                <a16:creationId xmlns:a16="http://schemas.microsoft.com/office/drawing/2014/main" id="{56084AEC-DB39-4367-A213-BB2FE4AD38BE}"/>
              </a:ext>
            </a:extLst>
          </p:cNvPr>
          <p:cNvSpPr>
            <a:spLocks noGrp="1"/>
          </p:cNvSpPr>
          <p:nvPr>
            <p:ph type="chart" sz="quarter" idx="13"/>
          </p:nvPr>
        </p:nvSpPr>
        <p:spPr>
          <a:xfrm>
            <a:off x="510622" y="1362696"/>
            <a:ext cx="5552246" cy="2294899"/>
          </a:xfrm>
        </p:spPr>
        <p:txBody>
          <a:bodyPr>
            <a:normAutofit/>
          </a:bodyPr>
          <a:lstStyle>
            <a:lvl1pPr marL="0" indent="0" algn="ctr">
              <a:buNone/>
              <a:defRPr sz="2000"/>
            </a:lvl1pPr>
          </a:lstStyle>
          <a:p>
            <a:r>
              <a:rPr lang="en-US"/>
              <a:t>Click icon to add chart</a:t>
            </a:r>
            <a:endParaRPr lang="en-US" dirty="0"/>
          </a:p>
        </p:txBody>
      </p:sp>
      <p:sp>
        <p:nvSpPr>
          <p:cNvPr id="9" name="Chart Placeholder 3">
            <a:extLst>
              <a:ext uri="{FF2B5EF4-FFF2-40B4-BE49-F238E27FC236}">
                <a16:creationId xmlns:a16="http://schemas.microsoft.com/office/drawing/2014/main" id="{3CC4F2FB-E360-40E2-BDA5-455EB243C216}"/>
              </a:ext>
            </a:extLst>
          </p:cNvPr>
          <p:cNvSpPr>
            <a:spLocks noGrp="1"/>
          </p:cNvSpPr>
          <p:nvPr>
            <p:ph type="chart" sz="quarter" idx="14"/>
          </p:nvPr>
        </p:nvSpPr>
        <p:spPr>
          <a:xfrm>
            <a:off x="500682" y="3781218"/>
            <a:ext cx="5552246" cy="2294899"/>
          </a:xfrm>
        </p:spPr>
        <p:txBody>
          <a:bodyPr>
            <a:normAutofit/>
          </a:bodyPr>
          <a:lstStyle>
            <a:lvl1pPr marL="0" indent="0" algn="ctr">
              <a:buNone/>
              <a:defRPr sz="2000"/>
            </a:lvl1pPr>
          </a:lstStyle>
          <a:p>
            <a:r>
              <a:rPr lang="en-US"/>
              <a:t>Click icon to add chart</a:t>
            </a:r>
            <a:endParaRPr lang="en-US" dirty="0"/>
          </a:p>
        </p:txBody>
      </p:sp>
      <p:sp>
        <p:nvSpPr>
          <p:cNvPr id="10" name="Chart Placeholder 3">
            <a:extLst>
              <a:ext uri="{FF2B5EF4-FFF2-40B4-BE49-F238E27FC236}">
                <a16:creationId xmlns:a16="http://schemas.microsoft.com/office/drawing/2014/main" id="{6373EAFD-6648-4861-97FB-A3961B86C814}"/>
              </a:ext>
            </a:extLst>
          </p:cNvPr>
          <p:cNvSpPr>
            <a:spLocks noGrp="1"/>
          </p:cNvSpPr>
          <p:nvPr>
            <p:ph type="chart" sz="quarter" idx="15"/>
          </p:nvPr>
        </p:nvSpPr>
        <p:spPr>
          <a:xfrm>
            <a:off x="6208643" y="1367561"/>
            <a:ext cx="5552246" cy="2294899"/>
          </a:xfrm>
        </p:spPr>
        <p:txBody>
          <a:bodyPr>
            <a:normAutofit/>
          </a:bodyPr>
          <a:lstStyle>
            <a:lvl1pPr marL="0" indent="0" algn="ctr">
              <a:buNone/>
              <a:defRPr sz="2000"/>
            </a:lvl1pPr>
          </a:lstStyle>
          <a:p>
            <a:r>
              <a:rPr lang="en-US"/>
              <a:t>Click icon to add chart</a:t>
            </a:r>
            <a:endParaRPr lang="en-US" dirty="0"/>
          </a:p>
        </p:txBody>
      </p:sp>
      <p:sp>
        <p:nvSpPr>
          <p:cNvPr id="11" name="Chart Placeholder 3">
            <a:extLst>
              <a:ext uri="{FF2B5EF4-FFF2-40B4-BE49-F238E27FC236}">
                <a16:creationId xmlns:a16="http://schemas.microsoft.com/office/drawing/2014/main" id="{CF0E102C-57E1-46ED-BE41-21C356F42BAD}"/>
              </a:ext>
            </a:extLst>
          </p:cNvPr>
          <p:cNvSpPr>
            <a:spLocks noGrp="1"/>
          </p:cNvSpPr>
          <p:nvPr>
            <p:ph type="chart" sz="quarter" idx="16"/>
          </p:nvPr>
        </p:nvSpPr>
        <p:spPr>
          <a:xfrm>
            <a:off x="6198703" y="3786083"/>
            <a:ext cx="5552246" cy="2294899"/>
          </a:xfrm>
        </p:spPr>
        <p:txBody>
          <a:bodyPr>
            <a:normAutofit/>
          </a:bodyPr>
          <a:lstStyle>
            <a:lvl1pPr marL="0" indent="0" algn="ctr">
              <a:buNone/>
              <a:defRPr sz="2000"/>
            </a:lvl1pPr>
          </a:lstStyle>
          <a:p>
            <a:r>
              <a:rPr lang="en-US"/>
              <a:t>Click icon to add chart</a:t>
            </a:r>
            <a:endParaRPr lang="en-US" dirty="0"/>
          </a:p>
        </p:txBody>
      </p:sp>
    </p:spTree>
    <p:extLst>
      <p:ext uri="{BB962C8B-B14F-4D97-AF65-F5344CB8AC3E}">
        <p14:creationId xmlns:p14="http://schemas.microsoft.com/office/powerpoint/2010/main" val="102084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517DDCC-4521-4225-8F36-D4B39128409A}"/>
              </a:ext>
            </a:extLst>
          </p:cNvPr>
          <p:cNvSpPr/>
          <p:nvPr userDrawn="1"/>
        </p:nvSpPr>
        <p:spPr>
          <a:xfrm>
            <a:off x="8991600" y="3965574"/>
            <a:ext cx="3200400" cy="289242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16570C8-2343-4B74-AF97-DC7CE5D92865}"/>
              </a:ext>
            </a:extLst>
          </p:cNvPr>
          <p:cNvSpPr/>
          <p:nvPr userDrawn="1"/>
        </p:nvSpPr>
        <p:spPr>
          <a:xfrm>
            <a:off x="0" y="0"/>
            <a:ext cx="3200400" cy="289242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userDrawn="1">
            <p:ph type="pic" sz="quarter" idx="10"/>
          </p:nvPr>
        </p:nvSpPr>
        <p:spPr>
          <a:xfrm>
            <a:off x="371476" y="278606"/>
            <a:ext cx="11520487" cy="3150394"/>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14" name="Rectangle 13">
            <a:extLst>
              <a:ext uri="{FF2B5EF4-FFF2-40B4-BE49-F238E27FC236}">
                <a16:creationId xmlns:a16="http://schemas.microsoft.com/office/drawing/2014/main" id="{40B27536-7968-45BB-9FA8-DF1A47A47827}"/>
              </a:ext>
            </a:extLst>
          </p:cNvPr>
          <p:cNvSpPr/>
          <p:nvPr userDrawn="1"/>
        </p:nvSpPr>
        <p:spPr>
          <a:xfrm>
            <a:off x="371476" y="3429000"/>
            <a:ext cx="11520487" cy="277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userDrawn="1">
            <p:ph type="ctrTitle"/>
          </p:nvPr>
        </p:nvSpPr>
        <p:spPr>
          <a:xfrm>
            <a:off x="1510507" y="3886201"/>
            <a:ext cx="9242424" cy="1104900"/>
          </a:xfrm>
        </p:spPr>
        <p:txBody>
          <a:bodyPr anchor="ctr">
            <a:normAutofit/>
          </a:bodyPr>
          <a:lstStyle>
            <a:lvl1pPr algn="ctr">
              <a:defRPr sz="5400">
                <a:solidFill>
                  <a:schemeClr val="accent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951C9A4-8764-4CB3-AC26-C957C0E84BCD}"/>
              </a:ext>
            </a:extLst>
          </p:cNvPr>
          <p:cNvSpPr>
            <a:spLocks noGrp="1"/>
          </p:cNvSpPr>
          <p:nvPr userDrawn="1">
            <p:ph type="subTitle" idx="1"/>
          </p:nvPr>
        </p:nvSpPr>
        <p:spPr>
          <a:xfrm>
            <a:off x="1510507" y="5130801"/>
            <a:ext cx="9242424" cy="53340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283791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6607FB0-0FB2-41FD-B334-74C7B05B8CEE}"/>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a:extLst>
              <a:ext uri="{FF2B5EF4-FFF2-40B4-BE49-F238E27FC236}">
                <a16:creationId xmlns:a16="http://schemas.microsoft.com/office/drawing/2014/main" id="{2D02598E-521E-41CD-B068-134834CFF4FF}"/>
              </a:ext>
            </a:extLst>
          </p:cNvPr>
          <p:cNvSpPr>
            <a:spLocks noGrp="1"/>
          </p:cNvSpPr>
          <p:nvPr>
            <p:ph type="pic" sz="quarter" idx="10"/>
          </p:nvPr>
        </p:nvSpPr>
        <p:spPr>
          <a:xfrm>
            <a:off x="0" y="0"/>
            <a:ext cx="12192000" cy="6857999"/>
          </a:xfrm>
          <a:solidFill>
            <a:schemeClr val="bg1">
              <a:lumMod val="95000"/>
            </a:schemeClr>
          </a:solidFill>
        </p:spPr>
        <p:txBody>
          <a:bodyPr>
            <a:normAutofit/>
          </a:bodyPr>
          <a:lstStyle>
            <a:lvl1pPr marL="0" indent="0" algn="ctr">
              <a:buNone/>
              <a:defRPr sz="1800"/>
            </a:lvl1pPr>
          </a:lstStyle>
          <a:p>
            <a:r>
              <a:rPr lang="en-US"/>
              <a:t>Click icon to add picture</a:t>
            </a:r>
            <a:endParaRPr lang="en-US" dirty="0"/>
          </a:p>
        </p:txBody>
      </p:sp>
      <p:sp>
        <p:nvSpPr>
          <p:cNvPr id="2" name="Title 1">
            <a:extLst>
              <a:ext uri="{FF2B5EF4-FFF2-40B4-BE49-F238E27FC236}">
                <a16:creationId xmlns:a16="http://schemas.microsoft.com/office/drawing/2014/main" id="{4E8B51C6-9166-4F67-995A-396809E6533C}"/>
              </a:ext>
            </a:extLst>
          </p:cNvPr>
          <p:cNvSpPr>
            <a:spLocks noGrp="1"/>
          </p:cNvSpPr>
          <p:nvPr>
            <p:ph type="ctrTitle" hasCustomPrompt="1"/>
          </p:nvPr>
        </p:nvSpPr>
        <p:spPr>
          <a:xfrm>
            <a:off x="1727201" y="2337595"/>
            <a:ext cx="8737600" cy="2182811"/>
          </a:xfrm>
        </p:spPr>
        <p:txBody>
          <a:bodyPr anchor="ctr">
            <a:normAutofit/>
          </a:bodyPr>
          <a:lstStyle>
            <a:lvl1pPr algn="ctr">
              <a:defRPr sz="11500">
                <a:solidFill>
                  <a:schemeClr val="tx1"/>
                </a:solidFill>
              </a:defRPr>
            </a:lvl1pPr>
          </a:lstStyle>
          <a:p>
            <a:r>
              <a:rPr lang="en-US" dirty="0"/>
              <a:t>Thank You</a:t>
            </a:r>
          </a:p>
        </p:txBody>
      </p:sp>
    </p:spTree>
    <p:extLst>
      <p:ext uri="{BB962C8B-B14F-4D97-AF65-F5344CB8AC3E}">
        <p14:creationId xmlns:p14="http://schemas.microsoft.com/office/powerpoint/2010/main" val="275753809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C3DD3-9184-4434-93FC-DDB3E5B532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4302458-F7EC-4A75-A897-E73CF8028E7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D31584-D229-4F6C-BA8E-36782FDA8D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382B7AE8-665C-4FF6-B292-B525984D93C4}"/>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3903189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2ACFC-0D65-4857-AAEE-904747F38A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A594C5E-E06C-488C-AC82-331C53B94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4EC8C27-FA57-408C-8D6B-844D81BC83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E468A18F-96D4-4F1F-BF6B-EDFACBF8D67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18034160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Tree>
    <p:extLst>
      <p:ext uri="{BB962C8B-B14F-4D97-AF65-F5344CB8AC3E}">
        <p14:creationId xmlns:p14="http://schemas.microsoft.com/office/powerpoint/2010/main" val="84979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9C071DB-1B6B-4FC3-A099-12F35734D22D}"/>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5768407-2D97-4F4F-8CB8-4D3668680B64}"/>
              </a:ext>
            </a:extLst>
          </p:cNvPr>
          <p:cNvSpPr/>
          <p:nvPr userDrawn="1"/>
        </p:nvSpPr>
        <p:spPr>
          <a:xfrm>
            <a:off x="371475" y="1460501"/>
            <a:ext cx="5724525" cy="474027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noFill/>
              </a:ln>
            </a:endParaRPr>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1244600" y="260351"/>
            <a:ext cx="9702800" cy="973137"/>
          </a:xfrm>
        </p:spPr>
        <p:txBody>
          <a:bodyPr>
            <a:normAutofit/>
          </a:bodyPr>
          <a:lstStyle>
            <a:lvl1pPr algn="ct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546100" y="1638299"/>
            <a:ext cx="5346700" cy="4381501"/>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7" name="Picture Placeholder 6">
            <a:extLst>
              <a:ext uri="{FF2B5EF4-FFF2-40B4-BE49-F238E27FC236}">
                <a16:creationId xmlns:a16="http://schemas.microsoft.com/office/drawing/2014/main" id="{6D4AFEBD-46AA-4A09-AD19-CDD123811A47}"/>
              </a:ext>
            </a:extLst>
          </p:cNvPr>
          <p:cNvSpPr>
            <a:spLocks noGrp="1"/>
          </p:cNvSpPr>
          <p:nvPr>
            <p:ph type="pic" sz="quarter" idx="13"/>
          </p:nvPr>
        </p:nvSpPr>
        <p:spPr>
          <a:xfrm>
            <a:off x="6096000" y="1460501"/>
            <a:ext cx="5795963" cy="4740274"/>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Tree>
    <p:extLst>
      <p:ext uri="{BB962C8B-B14F-4D97-AF65-F5344CB8AC3E}">
        <p14:creationId xmlns:p14="http://schemas.microsoft.com/office/powerpoint/2010/main" val="3377171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260351"/>
            <a:ext cx="5495926" cy="2138362"/>
          </a:xfrm>
        </p:spPr>
        <p:txBody>
          <a:bodyPr anchor="b">
            <a:noAutofit/>
          </a:bodyPr>
          <a:lstStyle>
            <a:lvl1pPr>
              <a:defRPr sz="5400"/>
            </a:lvl1pPr>
          </a:lstStyle>
          <a:p>
            <a:r>
              <a:rPr lang="en-US" noProof="0"/>
              <a:t>Click to edit Master title style</a:t>
            </a:r>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2603500"/>
            <a:ext cx="5495926" cy="3573463"/>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noProof="0" smtClean="0"/>
              <a:t>‹#›</a:t>
            </a:fld>
            <a:endParaRPr lang="en-US" noProof="0" dirty="0"/>
          </a:p>
        </p:txBody>
      </p:sp>
      <p:sp>
        <p:nvSpPr>
          <p:cNvPr id="5" name="Picture Placeholder 1">
            <a:extLst>
              <a:ext uri="{FF2B5EF4-FFF2-40B4-BE49-F238E27FC236}">
                <a16:creationId xmlns:a16="http://schemas.microsoft.com/office/drawing/2014/main" id="{08C777B1-9A90-4B1E-A6AE-9339286077EB}"/>
              </a:ext>
            </a:extLst>
          </p:cNvPr>
          <p:cNvSpPr>
            <a:spLocks noGrp="1"/>
          </p:cNvSpPr>
          <p:nvPr>
            <p:ph type="pic" sz="quarter" idx="10" hasCustomPrompt="1"/>
          </p:nvPr>
        </p:nvSpPr>
        <p:spPr>
          <a:xfrm>
            <a:off x="9191224" y="637283"/>
            <a:ext cx="2692800" cy="278254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7" name="Picture Placeholder 2">
            <a:extLst>
              <a:ext uri="{FF2B5EF4-FFF2-40B4-BE49-F238E27FC236}">
                <a16:creationId xmlns:a16="http://schemas.microsoft.com/office/drawing/2014/main" id="{0FEA994A-8056-4F3D-9365-B6A362A93EE3}"/>
              </a:ext>
            </a:extLst>
          </p:cNvPr>
          <p:cNvSpPr>
            <a:spLocks noGrp="1"/>
          </p:cNvSpPr>
          <p:nvPr>
            <p:ph type="pic" sz="quarter" idx="11" hasCustomPrompt="1"/>
          </p:nvPr>
        </p:nvSpPr>
        <p:spPr>
          <a:xfrm>
            <a:off x="6498424" y="3430043"/>
            <a:ext cx="2692800" cy="2772320"/>
          </a:xfrm>
          <a:custGeom>
            <a:avLst/>
            <a:gdLst>
              <a:gd name="connsiteX0" fmla="*/ 0 w 2692800"/>
              <a:gd name="connsiteY0" fmla="*/ 0 h 2693640"/>
              <a:gd name="connsiteX1" fmla="*/ 2692800 w 2692800"/>
              <a:gd name="connsiteY1" fmla="*/ 0 h 2693640"/>
              <a:gd name="connsiteX2" fmla="*/ 2692800 w 2692800"/>
              <a:gd name="connsiteY2" fmla="*/ 2693640 h 2693640"/>
              <a:gd name="connsiteX3" fmla="*/ 0 w 2692800"/>
              <a:gd name="connsiteY3" fmla="*/ 2693640 h 2693640"/>
            </a:gdLst>
            <a:ahLst/>
            <a:cxnLst>
              <a:cxn ang="0">
                <a:pos x="connsiteX0" y="connsiteY0"/>
              </a:cxn>
              <a:cxn ang="0">
                <a:pos x="connsiteX1" y="connsiteY1"/>
              </a:cxn>
              <a:cxn ang="0">
                <a:pos x="connsiteX2" y="connsiteY2"/>
              </a:cxn>
              <a:cxn ang="0">
                <a:pos x="connsiteX3" y="connsiteY3"/>
              </a:cxn>
            </a:cxnLst>
            <a:rect l="l" t="t" r="r" b="b"/>
            <a:pathLst>
              <a:path w="2692800" h="2693640">
                <a:moveTo>
                  <a:pt x="0" y="0"/>
                </a:moveTo>
                <a:lnTo>
                  <a:pt x="2692800" y="0"/>
                </a:lnTo>
                <a:lnTo>
                  <a:pt x="2692800" y="2693640"/>
                </a:lnTo>
                <a:lnTo>
                  <a:pt x="0" y="2693640"/>
                </a:lnTo>
                <a:close/>
              </a:path>
            </a:pathLst>
          </a:custGeom>
          <a:solidFill>
            <a:schemeClr val="bg1">
              <a:lumMod val="95000"/>
            </a:schemeClr>
          </a:solidFill>
        </p:spPr>
        <p:txBody>
          <a:bodyPr vert="horz" lIns="91440" tIns="45720" rIns="91440" bIns="45720" rtlCol="0">
            <a:normAutofit/>
          </a:bodyPr>
          <a:lstStyle>
            <a:lvl1pPr>
              <a:defRPr lang="en-ID" sz="1800" dirty="0"/>
            </a:lvl1pPr>
          </a:lstStyle>
          <a:p>
            <a:pPr marL="0" lvl="0" indent="0" algn="ctr">
              <a:buNone/>
            </a:pPr>
            <a:r>
              <a:rPr lang="en-US" noProof="0" dirty="0"/>
              <a:t>Add Image Here</a:t>
            </a:r>
          </a:p>
        </p:txBody>
      </p:sp>
      <p:sp>
        <p:nvSpPr>
          <p:cNvPr id="9" name="Rectangle 8">
            <a:extLst>
              <a:ext uri="{FF2B5EF4-FFF2-40B4-BE49-F238E27FC236}">
                <a16:creationId xmlns:a16="http://schemas.microsoft.com/office/drawing/2014/main" id="{E429E334-587D-4420-9285-C2A5F494582B}"/>
              </a:ext>
            </a:extLst>
          </p:cNvPr>
          <p:cNvSpPr/>
          <p:nvPr userDrawn="1"/>
        </p:nvSpPr>
        <p:spPr>
          <a:xfrm>
            <a:off x="9289522" y="3527226"/>
            <a:ext cx="1248102" cy="124810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F7BD4601-EF26-4D7C-8CB6-95488F17575B}"/>
              </a:ext>
            </a:extLst>
          </p:cNvPr>
          <p:cNvSpPr/>
          <p:nvPr userDrawn="1"/>
        </p:nvSpPr>
        <p:spPr>
          <a:xfrm>
            <a:off x="8621786" y="2848323"/>
            <a:ext cx="496540" cy="4965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91949C41-2679-4E9D-A28C-F0C979F5702B}"/>
              </a:ext>
            </a:extLst>
          </p:cNvPr>
          <p:cNvSpPr/>
          <p:nvPr userDrawn="1"/>
        </p:nvSpPr>
        <p:spPr>
          <a:xfrm>
            <a:off x="8870898" y="2508125"/>
            <a:ext cx="247428" cy="24742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Rectangle 11">
            <a:extLst>
              <a:ext uri="{FF2B5EF4-FFF2-40B4-BE49-F238E27FC236}">
                <a16:creationId xmlns:a16="http://schemas.microsoft.com/office/drawing/2014/main" id="{3454B05D-55FD-4118-B899-4095FF50870D}"/>
              </a:ext>
            </a:extLst>
          </p:cNvPr>
          <p:cNvSpPr/>
          <p:nvPr userDrawn="1"/>
        </p:nvSpPr>
        <p:spPr>
          <a:xfrm>
            <a:off x="0" y="933450"/>
            <a:ext cx="300037" cy="14652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4053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C5F727-FA73-47F4-8647-79441AA996E3}"/>
              </a:ext>
            </a:extLst>
          </p:cNvPr>
          <p:cNvSpPr/>
          <p:nvPr userDrawn="1"/>
        </p:nvSpPr>
        <p:spPr>
          <a:xfrm>
            <a:off x="0" y="0"/>
            <a:ext cx="12192000" cy="6381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94FD2F3-3119-48E2-B464-A93E23C5A607}"/>
              </a:ext>
            </a:extLst>
          </p:cNvPr>
          <p:cNvSpPr>
            <a:spLocks noGrp="1"/>
          </p:cNvSpPr>
          <p:nvPr>
            <p:ph type="title"/>
          </p:nvPr>
        </p:nvSpPr>
        <p:spPr>
          <a:xfrm>
            <a:off x="371476" y="1016000"/>
            <a:ext cx="3997324" cy="2501899"/>
          </a:xfrm>
        </p:spPr>
        <p:txBody>
          <a:bodyPr anchor="b">
            <a:noAutofit/>
          </a:bodyPr>
          <a:lstStyle>
            <a:lvl1pPr>
              <a:defRPr sz="5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CE87C6E-3441-429B-A81D-87F8344C068B}"/>
              </a:ext>
            </a:extLst>
          </p:cNvPr>
          <p:cNvSpPr>
            <a:spLocks noGrp="1"/>
          </p:cNvSpPr>
          <p:nvPr>
            <p:ph idx="1"/>
          </p:nvPr>
        </p:nvSpPr>
        <p:spPr>
          <a:xfrm>
            <a:off x="371475" y="3619500"/>
            <a:ext cx="3997325" cy="2557463"/>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FC8ECDD1-1369-42FD-BD19-6797742A154C}"/>
              </a:ext>
            </a:extLst>
          </p:cNvPr>
          <p:cNvSpPr>
            <a:spLocks noGrp="1"/>
          </p:cNvSpPr>
          <p:nvPr>
            <p:ph type="sldNum" sz="quarter" idx="12"/>
          </p:nvPr>
        </p:nvSpPr>
        <p:spPr/>
        <p:txBody>
          <a:bodyPr/>
          <a:lstStyle/>
          <a:p>
            <a:fld id="{03DC2DEF-D2FE-4B45-ABA4-9F153FD1C98A}" type="slidenum">
              <a:rPr lang="en-US" smtClean="0"/>
              <a:t>‹#›</a:t>
            </a:fld>
            <a:endParaRPr lang="en-US" dirty="0"/>
          </a:p>
        </p:txBody>
      </p:sp>
      <p:sp>
        <p:nvSpPr>
          <p:cNvPr id="13" name="Picture Placeholder 6">
            <a:extLst>
              <a:ext uri="{FF2B5EF4-FFF2-40B4-BE49-F238E27FC236}">
                <a16:creationId xmlns:a16="http://schemas.microsoft.com/office/drawing/2014/main" id="{9303FD92-1AC4-4708-B13E-C97E00210D2E}"/>
              </a:ext>
            </a:extLst>
          </p:cNvPr>
          <p:cNvSpPr>
            <a:spLocks noGrp="1"/>
          </p:cNvSpPr>
          <p:nvPr>
            <p:ph type="pic" sz="quarter" idx="13"/>
          </p:nvPr>
        </p:nvSpPr>
        <p:spPr>
          <a:xfrm>
            <a:off x="4902201" y="619125"/>
            <a:ext cx="3454400" cy="5581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4" name="Picture Placeholder 6">
            <a:extLst>
              <a:ext uri="{FF2B5EF4-FFF2-40B4-BE49-F238E27FC236}">
                <a16:creationId xmlns:a16="http://schemas.microsoft.com/office/drawing/2014/main" id="{F6824EBC-CC6E-4D5A-B85A-DAC55ACE8533}"/>
              </a:ext>
            </a:extLst>
          </p:cNvPr>
          <p:cNvSpPr>
            <a:spLocks noGrp="1"/>
          </p:cNvSpPr>
          <p:nvPr>
            <p:ph type="pic" sz="quarter" idx="14"/>
          </p:nvPr>
        </p:nvSpPr>
        <p:spPr>
          <a:xfrm>
            <a:off x="8432801" y="260351"/>
            <a:ext cx="3454400" cy="5581649"/>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a:t>Click icon to add picture</a:t>
            </a:r>
            <a:endParaRPr lang="en-US" dirty="0"/>
          </a:p>
        </p:txBody>
      </p:sp>
      <p:sp>
        <p:nvSpPr>
          <p:cNvPr id="15" name="Rectangle 14">
            <a:extLst>
              <a:ext uri="{FF2B5EF4-FFF2-40B4-BE49-F238E27FC236}">
                <a16:creationId xmlns:a16="http://schemas.microsoft.com/office/drawing/2014/main" id="{43661888-890D-4E0C-8076-65EDFDB7DE27}"/>
              </a:ext>
            </a:extLst>
          </p:cNvPr>
          <p:cNvSpPr/>
          <p:nvPr userDrawn="1"/>
        </p:nvSpPr>
        <p:spPr>
          <a:xfrm>
            <a:off x="8432801" y="5842000"/>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AE48EF9-5BAF-4BD7-A6BE-866C0307B69F}"/>
              </a:ext>
            </a:extLst>
          </p:cNvPr>
          <p:cNvSpPr/>
          <p:nvPr userDrawn="1"/>
        </p:nvSpPr>
        <p:spPr>
          <a:xfrm>
            <a:off x="4902201" y="239509"/>
            <a:ext cx="3459162" cy="35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8D4A5F4-99AC-4FB3-8A59-AB8D7B4FC7D7}"/>
              </a:ext>
            </a:extLst>
          </p:cNvPr>
          <p:cNvSpPr/>
          <p:nvPr userDrawn="1"/>
        </p:nvSpPr>
        <p:spPr>
          <a:xfrm>
            <a:off x="0" y="1384300"/>
            <a:ext cx="177800" cy="44577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01361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060ACE-E228-45FD-83E3-FF4D1CCF705F}"/>
              </a:ext>
            </a:extLst>
          </p:cNvPr>
          <p:cNvSpPr>
            <a:spLocks noGrp="1"/>
          </p:cNvSpPr>
          <p:nvPr>
            <p:ph type="title"/>
          </p:nvPr>
        </p:nvSpPr>
        <p:spPr>
          <a:xfrm>
            <a:off x="371475" y="260351"/>
            <a:ext cx="11520487" cy="7588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88AF9FF-2A4E-41E6-956B-69BC625CC9A4}"/>
              </a:ext>
            </a:extLst>
          </p:cNvPr>
          <p:cNvSpPr>
            <a:spLocks noGrp="1"/>
          </p:cNvSpPr>
          <p:nvPr>
            <p:ph type="body" idx="1"/>
          </p:nvPr>
        </p:nvSpPr>
        <p:spPr>
          <a:xfrm>
            <a:off x="371474" y="1233488"/>
            <a:ext cx="11520487" cy="49434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a:extLst>
              <a:ext uri="{FF2B5EF4-FFF2-40B4-BE49-F238E27FC236}">
                <a16:creationId xmlns:a16="http://schemas.microsoft.com/office/drawing/2014/main" id="{CEE1F87C-C7F2-4F14-86B1-854B7B0C580E}"/>
              </a:ext>
            </a:extLst>
          </p:cNvPr>
          <p:cNvSpPr/>
          <p:nvPr userDrawn="1"/>
        </p:nvSpPr>
        <p:spPr>
          <a:xfrm>
            <a:off x="11229975" y="6512060"/>
            <a:ext cx="962025" cy="3459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a:extLst>
              <a:ext uri="{FF2B5EF4-FFF2-40B4-BE49-F238E27FC236}">
                <a16:creationId xmlns:a16="http://schemas.microsoft.com/office/drawing/2014/main" id="{94FD9470-E137-41DF-A5CA-C7B4B9856E94}"/>
              </a:ext>
            </a:extLst>
          </p:cNvPr>
          <p:cNvSpPr>
            <a:spLocks noGrp="1"/>
          </p:cNvSpPr>
          <p:nvPr>
            <p:ph type="sldNum" sz="quarter" idx="4"/>
          </p:nvPr>
        </p:nvSpPr>
        <p:spPr>
          <a:xfrm>
            <a:off x="11518900" y="6581978"/>
            <a:ext cx="373062" cy="206104"/>
          </a:xfrm>
          <a:prstGeom prst="rect">
            <a:avLst/>
          </a:prstGeom>
        </p:spPr>
        <p:txBody>
          <a:bodyPr vert="horz" lIns="91440" tIns="45720" rIns="91440" bIns="45720" rtlCol="0" anchor="ctr"/>
          <a:lstStyle>
            <a:lvl1pPr algn="r">
              <a:defRPr sz="1200">
                <a:solidFill>
                  <a:schemeClr val="bg1"/>
                </a:solidFill>
              </a:defRPr>
            </a:lvl1pPr>
          </a:lstStyle>
          <a:p>
            <a:fld id="{03DC2DEF-D2FE-4B45-ABA4-9F153FD1C98A}" type="slidenum">
              <a:rPr lang="en-US" smtClean="0"/>
              <a:pPr/>
              <a:t>‹#›</a:t>
            </a:fld>
            <a:endParaRPr lang="en-US" dirty="0"/>
          </a:p>
        </p:txBody>
      </p:sp>
      <p:sp>
        <p:nvSpPr>
          <p:cNvPr id="8" name="Rectangle 7">
            <a:extLst>
              <a:ext uri="{FF2B5EF4-FFF2-40B4-BE49-F238E27FC236}">
                <a16:creationId xmlns:a16="http://schemas.microsoft.com/office/drawing/2014/main" id="{48AB12CC-D752-4664-B92F-BAEFF0416B7E}"/>
              </a:ext>
            </a:extLst>
          </p:cNvPr>
          <p:cNvSpPr/>
          <p:nvPr userDrawn="1"/>
        </p:nvSpPr>
        <p:spPr>
          <a:xfrm>
            <a:off x="0" y="260350"/>
            <a:ext cx="300037" cy="7556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34583292"/>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50" r:id="rId6"/>
    <p:sldLayoutId id="2147483664" r:id="rId7"/>
    <p:sldLayoutId id="2147483665" r:id="rId8"/>
    <p:sldLayoutId id="2147483666" r:id="rId9"/>
    <p:sldLayoutId id="2147483667" r:id="rId10"/>
    <p:sldLayoutId id="2147483668" r:id="rId11"/>
    <p:sldLayoutId id="2147483669" r:id="rId12"/>
    <p:sldLayoutId id="2147483651" r:id="rId13"/>
    <p:sldLayoutId id="2147483670" r:id="rId14"/>
    <p:sldLayoutId id="2147483671" r:id="rId15"/>
    <p:sldLayoutId id="2147483672" r:id="rId16"/>
    <p:sldLayoutId id="2147483673" r:id="rId17"/>
    <p:sldLayoutId id="2147483652" r:id="rId18"/>
    <p:sldLayoutId id="2147483674" r:id="rId19"/>
    <p:sldLayoutId id="2147483675" r:id="rId20"/>
    <p:sldLayoutId id="2147483676" r:id="rId21"/>
    <p:sldLayoutId id="2147483677" r:id="rId22"/>
    <p:sldLayoutId id="2147483655" r:id="rId23"/>
    <p:sldLayoutId id="2147483678" r:id="rId24"/>
    <p:sldLayoutId id="2147483679" r:id="rId25"/>
    <p:sldLayoutId id="2147483680" r:id="rId26"/>
    <p:sldLayoutId id="2147483681" r:id="rId27"/>
    <p:sldLayoutId id="2147483653" r:id="rId28"/>
    <p:sldLayoutId id="2147483682" r:id="rId29"/>
    <p:sldLayoutId id="2147483683" r:id="rId30"/>
    <p:sldLayoutId id="2147483684" r:id="rId31"/>
    <p:sldLayoutId id="2147483685" r:id="rId32"/>
    <p:sldLayoutId id="2147483654" r:id="rId33"/>
    <p:sldLayoutId id="2147483686" r:id="rId34"/>
    <p:sldLayoutId id="2147483687" r:id="rId35"/>
    <p:sldLayoutId id="2147483689" r:id="rId36"/>
    <p:sldLayoutId id="2147483688" r:id="rId37"/>
    <p:sldLayoutId id="2147483690" r:id="rId38"/>
    <p:sldLayoutId id="2147483691" r:id="rId39"/>
    <p:sldLayoutId id="2147483692" r:id="rId40"/>
    <p:sldLayoutId id="2147483693" r:id="rId41"/>
    <p:sldLayoutId id="2147483694" r:id="rId42"/>
    <p:sldLayoutId id="2147483695" r:id="rId43"/>
    <p:sldLayoutId id="2147483696" r:id="rId44"/>
    <p:sldLayoutId id="2147483697" r:id="rId45"/>
    <p:sldLayoutId id="2147483698" r:id="rId46"/>
    <p:sldLayoutId id="2147483699" r:id="rId47"/>
    <p:sldLayoutId id="2147483700" r:id="rId48"/>
    <p:sldLayoutId id="2147483701" r:id="rId49"/>
    <p:sldLayoutId id="2147483702" r:id="rId50"/>
    <p:sldLayoutId id="2147483656" r:id="rId51"/>
    <p:sldLayoutId id="2147483657" r:id="rId52"/>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userDrawn="1">
          <p15:clr>
            <a:srgbClr val="F26B43"/>
          </p15:clr>
        </p15:guide>
        <p15:guide id="2" pos="234" userDrawn="1">
          <p15:clr>
            <a:srgbClr val="F26B43"/>
          </p15:clr>
        </p15:guide>
        <p15:guide id="3" orient="horz" pos="4133" userDrawn="1">
          <p15:clr>
            <a:srgbClr val="F26B43"/>
          </p15:clr>
        </p15:guide>
        <p15:guide id="4" pos="7491" userDrawn="1">
          <p15:clr>
            <a:srgbClr val="F26B43"/>
          </p15:clr>
        </p15:guide>
        <p15:guide id="5" orient="horz" pos="640" userDrawn="1">
          <p15:clr>
            <a:srgbClr val="F26B43"/>
          </p15:clr>
        </p15:guide>
        <p15:guide id="6" orient="horz" pos="777" userDrawn="1">
          <p15:clr>
            <a:srgbClr val="F26B43"/>
          </p15:clr>
        </p15:guide>
        <p15:guide id="7" orient="horz" pos="4020" userDrawn="1">
          <p15:clr>
            <a:srgbClr val="F26B43"/>
          </p15:clr>
        </p15:guide>
        <p15:guide id="8"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9.gif"/><Relationship Id="rId2" Type="http://schemas.openxmlformats.org/officeDocument/2006/relationships/notesSlide" Target="../notesSlides/notesSlide9.xml"/><Relationship Id="rId1" Type="http://schemas.openxmlformats.org/officeDocument/2006/relationships/slideLayout" Target="../slideLayouts/slideLayout43.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43.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31.xml"/><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4.xml"/><Relationship Id="rId1" Type="http://schemas.openxmlformats.org/officeDocument/2006/relationships/slideLayout" Target="../slideLayouts/slideLayout31.xml"/><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43.xml"/><Relationship Id="rId6" Type="http://schemas.openxmlformats.org/officeDocument/2006/relationships/image" Target="../media/image37.jpeg"/><Relationship Id="rId5" Type="http://schemas.openxmlformats.org/officeDocument/2006/relationships/image" Target="../media/image36.pn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9.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31.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43.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D71C9CD-CAE8-4AC8-936D-333769D479E5}"/>
              </a:ext>
            </a:extLst>
          </p:cNvPr>
          <p:cNvSpPr>
            <a:spLocks noGrp="1"/>
          </p:cNvSpPr>
          <p:nvPr>
            <p:ph type="ctrTitle"/>
          </p:nvPr>
        </p:nvSpPr>
        <p:spPr>
          <a:xfrm>
            <a:off x="6905625" y="332509"/>
            <a:ext cx="4986338" cy="4442691"/>
          </a:xfrm>
        </p:spPr>
        <p:txBody>
          <a:bodyPr anchor="t">
            <a:normAutofit/>
          </a:bodyPr>
          <a:lstStyle/>
          <a:p>
            <a:pPr algn="ctr"/>
            <a:r>
              <a:rPr lang="en-US" sz="3600" dirty="0">
                <a:effectLst/>
                <a:latin typeface="DM Sans 14pt ExtraBold" pitchFamily="2" charset="0"/>
                <a:ea typeface="MS Mincho" panose="02020609040205080304" pitchFamily="49" charset="-128"/>
              </a:rPr>
              <a:t>Synergetic Harmonic Eudemonia between Regular Ed and Special Education Teachers</a:t>
            </a:r>
            <a:r>
              <a:rPr lang="en-US" sz="3600" dirty="0">
                <a:effectLst/>
                <a:latin typeface="Times New Roman" panose="02020603050405020304" pitchFamily="18" charset="0"/>
                <a:ea typeface="MS Mincho" panose="02020609040205080304" pitchFamily="49" charset="-128"/>
              </a:rPr>
              <a:t> </a:t>
            </a:r>
            <a:endParaRPr lang="en-US" sz="3600" dirty="0"/>
          </a:p>
        </p:txBody>
      </p:sp>
      <p:sp>
        <p:nvSpPr>
          <p:cNvPr id="4" name="Subtitle 3">
            <a:extLst>
              <a:ext uri="{FF2B5EF4-FFF2-40B4-BE49-F238E27FC236}">
                <a16:creationId xmlns:a16="http://schemas.microsoft.com/office/drawing/2014/main" id="{C6D24F99-E026-485A-96CD-AEC98137262A}"/>
              </a:ext>
            </a:extLst>
          </p:cNvPr>
          <p:cNvSpPr>
            <a:spLocks noGrp="1"/>
          </p:cNvSpPr>
          <p:nvPr>
            <p:ph type="subTitle" idx="1"/>
          </p:nvPr>
        </p:nvSpPr>
        <p:spPr/>
        <p:txBody>
          <a:bodyPr/>
          <a:lstStyle/>
          <a:p>
            <a:r>
              <a:rPr lang="en-US" dirty="0">
                <a:latin typeface="DM Sans 14pt Thin" pitchFamily="2" charset="0"/>
              </a:rPr>
              <a:t>Presented by:</a:t>
            </a:r>
          </a:p>
          <a:p>
            <a:r>
              <a:rPr lang="en-US" dirty="0">
                <a:latin typeface="DM Sans 14pt Thin" pitchFamily="2" charset="0"/>
              </a:rPr>
              <a:t>Rhonda J Campbell M.Ed.</a:t>
            </a:r>
          </a:p>
        </p:txBody>
      </p:sp>
      <p:pic>
        <p:nvPicPr>
          <p:cNvPr id="8" name="Picture Placeholder 7" descr="People playing jigsaw puzzle">
            <a:extLst>
              <a:ext uri="{FF2B5EF4-FFF2-40B4-BE49-F238E27FC236}">
                <a16:creationId xmlns:a16="http://schemas.microsoft.com/office/drawing/2014/main" id="{4B3A899B-5C8F-628C-94F9-B51B3E36B88A}"/>
              </a:ext>
            </a:extLst>
          </p:cNvPr>
          <p:cNvPicPr>
            <a:picLocks noGrp="1" noChangeAspect="1"/>
          </p:cNvPicPr>
          <p:nvPr>
            <p:ph type="pic" sz="quarter" idx="10"/>
          </p:nvPr>
        </p:nvPicPr>
        <p:blipFill>
          <a:blip r:embed="rId2"/>
          <a:srcRect l="20671" r="20671"/>
          <a:stretch>
            <a:fillRect/>
          </a:stretch>
        </p:blipFill>
        <p:spPr/>
      </p:pic>
    </p:spTree>
    <p:extLst>
      <p:ext uri="{BB962C8B-B14F-4D97-AF65-F5344CB8AC3E}">
        <p14:creationId xmlns:p14="http://schemas.microsoft.com/office/powerpoint/2010/main" val="1495496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Accommodation</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10</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Remove learning barriers</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Same expectations</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Dyslexia Accommodation</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Focus Accommodation</a:t>
            </a:r>
          </a:p>
        </p:txBody>
      </p:sp>
      <p:pic>
        <p:nvPicPr>
          <p:cNvPr id="7170" name="Picture 2" descr="Recognizing the Value of Diversity | SELPful Insights">
            <a:extLst>
              <a:ext uri="{FF2B5EF4-FFF2-40B4-BE49-F238E27FC236}">
                <a16:creationId xmlns:a16="http://schemas.microsoft.com/office/drawing/2014/main" id="{37654820-CA65-B439-1538-541077F5182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1092" r="110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dule 11: Appreciating the talents of person with disabilities and those  from the underprivileged sectors and their contributions to society |  E-Portfolio Project">
            <a:extLst>
              <a:ext uri="{FF2B5EF4-FFF2-40B4-BE49-F238E27FC236}">
                <a16:creationId xmlns:a16="http://schemas.microsoft.com/office/drawing/2014/main" id="{D07AE1A9-B5D2-0EF4-0C78-D6DD3F4AC3DE}"/>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l="20522" r="205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C938EB2B-E6D4-E281-84E6-F814B29F34A4}"/>
              </a:ext>
            </a:extLst>
          </p:cNvPr>
          <p:cNvPicPr>
            <a:picLocks noGrp="1" noChangeAspect="1" noChangeArrowheads="1"/>
          </p:cNvPicPr>
          <p:nvPr>
            <p:ph type="pic" sz="quarter" idx="23"/>
          </p:nvPr>
        </p:nvPicPr>
        <p:blipFill>
          <a:blip r:embed="rId5">
            <a:extLst>
              <a:ext uri="{28A0092B-C50C-407E-A947-70E740481C1C}">
                <a14:useLocalDpi xmlns:a14="http://schemas.microsoft.com/office/drawing/2010/main" val="0"/>
              </a:ext>
            </a:extLst>
          </a:blip>
          <a:srcRect l="7953" r="7953"/>
          <a:stretch>
            <a:fillRect/>
          </a:stretch>
        </p:blipFill>
        <p:spPr bwMode="auto">
          <a:xfrm>
            <a:off x="14020564" y="1515890"/>
            <a:ext cx="2019830" cy="1802558"/>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ow to Make an Audiobook: 10 Easy Steps for Beginners">
            <a:extLst>
              <a:ext uri="{FF2B5EF4-FFF2-40B4-BE49-F238E27FC236}">
                <a16:creationId xmlns:a16="http://schemas.microsoft.com/office/drawing/2014/main" id="{C7A83782-615D-6D15-75C6-DB27FF23DCCB}"/>
              </a:ext>
            </a:extLst>
          </p:cNvPr>
          <p:cNvPicPr>
            <a:picLocks noGrp="1" noChangeAspect="1" noChangeArrowheads="1"/>
          </p:cNvPicPr>
          <p:nvPr>
            <p:ph type="pic" sz="quarter" idx="22"/>
          </p:nvPr>
        </p:nvPicPr>
        <p:blipFill>
          <a:blip r:embed="rId6">
            <a:extLst>
              <a:ext uri="{28A0092B-C50C-407E-A947-70E740481C1C}">
                <a14:useLocalDpi xmlns:a14="http://schemas.microsoft.com/office/drawing/2010/main" val="0"/>
              </a:ext>
            </a:extLst>
          </a:blip>
          <a:srcRect l="14414" r="1441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Classroom Seating Charts to Improve Student Behavior, ADHD">
            <a:extLst>
              <a:ext uri="{FF2B5EF4-FFF2-40B4-BE49-F238E27FC236}">
                <a16:creationId xmlns:a16="http://schemas.microsoft.com/office/drawing/2014/main" id="{507DFAAE-6DA3-CE5D-D77E-1DCC903B6F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86519" y="2169729"/>
            <a:ext cx="2313551" cy="1542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78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Modification</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11</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A change in what is being taught</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Different expectations </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Leveling the playing field</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Focus on equity</a:t>
            </a:r>
          </a:p>
        </p:txBody>
      </p:sp>
      <p:pic>
        <p:nvPicPr>
          <p:cNvPr id="7178" name="Picture 10">
            <a:extLst>
              <a:ext uri="{FF2B5EF4-FFF2-40B4-BE49-F238E27FC236}">
                <a16:creationId xmlns:a16="http://schemas.microsoft.com/office/drawing/2014/main" id="{C938EB2B-E6D4-E281-84E6-F814B29F34A4}"/>
              </a:ext>
            </a:extLst>
          </p:cNvPr>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l="7953" r="7953"/>
          <a:stretch>
            <a:fillRect/>
          </a:stretch>
        </p:blipFill>
        <p:spPr bwMode="auto">
          <a:xfrm>
            <a:off x="14020564" y="1515890"/>
            <a:ext cx="2019830" cy="1802558"/>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A Guide to Coping with Change">
            <a:extLst>
              <a:ext uri="{FF2B5EF4-FFF2-40B4-BE49-F238E27FC236}">
                <a16:creationId xmlns:a16="http://schemas.microsoft.com/office/drawing/2014/main" id="{C6855525-0836-4887-3E38-E31C6A764E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0846" y="1850006"/>
            <a:ext cx="2387867" cy="2049323"/>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Modified Lesson Plans for Special Education | Special Ed Lesson Plans">
            <a:extLst>
              <a:ext uri="{FF2B5EF4-FFF2-40B4-BE49-F238E27FC236}">
                <a16:creationId xmlns:a16="http://schemas.microsoft.com/office/drawing/2014/main" id="{BE121F73-18A8-9C68-DBCD-F7738FCA3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0095" y="1938231"/>
            <a:ext cx="2387867" cy="1872871"/>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ntroduction - Content Area: Accommodations &amp; Modifications Professional  Development">
            <a:extLst>
              <a:ext uri="{FF2B5EF4-FFF2-40B4-BE49-F238E27FC236}">
                <a16:creationId xmlns:a16="http://schemas.microsoft.com/office/drawing/2014/main" id="{DF2933D4-024E-DCDE-456A-E98D67A3CDE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2463" y="1972676"/>
            <a:ext cx="2533884" cy="1872871"/>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Educational Equity - Temple City Unified School District">
            <a:extLst>
              <a:ext uri="{FF2B5EF4-FFF2-40B4-BE49-F238E27FC236}">
                <a16:creationId xmlns:a16="http://schemas.microsoft.com/office/drawing/2014/main" id="{FBBDBDE0-DA1C-99C2-95E8-86DBA74AB0B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81710" y="1865070"/>
            <a:ext cx="2526761" cy="2136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250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Specially designed Instruction</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12</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Tailored curriculum</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Accommodation and modifications </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Specific skills needed to access curriculum</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Qualified Provider</a:t>
            </a:r>
          </a:p>
        </p:txBody>
      </p:sp>
      <p:pic>
        <p:nvPicPr>
          <p:cNvPr id="7178" name="Picture 10">
            <a:extLst>
              <a:ext uri="{FF2B5EF4-FFF2-40B4-BE49-F238E27FC236}">
                <a16:creationId xmlns:a16="http://schemas.microsoft.com/office/drawing/2014/main" id="{C938EB2B-E6D4-E281-84E6-F814B29F34A4}"/>
              </a:ext>
            </a:extLst>
          </p:cNvPr>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l="7953" r="7953"/>
          <a:stretch>
            <a:fillRect/>
          </a:stretch>
        </p:blipFill>
        <p:spPr bwMode="auto">
          <a:xfrm>
            <a:off x="14020564" y="1515890"/>
            <a:ext cx="2019830" cy="1802558"/>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Tailor Clip Art, Vector Images &amp; Illustrations - ClipArt Best - ClipArt Best">
            <a:extLst>
              <a:ext uri="{FF2B5EF4-FFF2-40B4-BE49-F238E27FC236}">
                <a16:creationId xmlns:a16="http://schemas.microsoft.com/office/drawing/2014/main" id="{6C2DF3A5-B6FD-7BF0-7391-07F0427D4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1998" y="1674516"/>
            <a:ext cx="1905000" cy="2400300"/>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Modifications and Accommodations.. What's the Difference? - The Pathway 2  Success">
            <a:extLst>
              <a:ext uri="{FF2B5EF4-FFF2-40B4-BE49-F238E27FC236}">
                <a16:creationId xmlns:a16="http://schemas.microsoft.com/office/drawing/2014/main" id="{00E8457A-DF72-31E8-BE2E-5C7FE51B6AB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7472" y="1934677"/>
            <a:ext cx="2428875" cy="1876425"/>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NTRODUCTION: ACADEMIC CONVENTIONS &amp; ACADEMIC SKILLS | bulb">
            <a:extLst>
              <a:ext uri="{FF2B5EF4-FFF2-40B4-BE49-F238E27FC236}">
                <a16:creationId xmlns:a16="http://schemas.microsoft.com/office/drawing/2014/main" id="{07FCB37D-D0EE-36FF-2DF0-DE2A36C4AB0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4660" y="2253190"/>
            <a:ext cx="2598738" cy="1239398"/>
          </a:xfrm>
          <a:prstGeom prst="rect">
            <a:avLst/>
          </a:prstGeom>
          <a:noFill/>
          <a:extLst>
            <a:ext uri="{909E8E84-426E-40DD-AFC4-6F175D3DCCD1}">
              <a14:hiddenFill xmlns:a14="http://schemas.microsoft.com/office/drawing/2010/main">
                <a:solidFill>
                  <a:srgbClr val="FFFFFF"/>
                </a:solidFill>
              </a14:hiddenFill>
            </a:ext>
          </a:extLst>
        </p:spPr>
      </p:pic>
      <p:pic>
        <p:nvPicPr>
          <p:cNvPr id="10250" name="Picture 10" descr="IEP Process - TTLDR">
            <a:extLst>
              <a:ext uri="{FF2B5EF4-FFF2-40B4-BE49-F238E27FC236}">
                <a16:creationId xmlns:a16="http://schemas.microsoft.com/office/drawing/2014/main" id="{2CA810FF-CFAC-D596-5336-4C4E7255060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15168" y="1934677"/>
            <a:ext cx="2466975"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81091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normAutofit fontScale="90000"/>
          </a:bodyPr>
          <a:lstStyle/>
          <a:p>
            <a:r>
              <a:rPr lang="en-US" dirty="0">
                <a:effectLst/>
                <a:latin typeface="DM Sans 14pt ExtraBold" pitchFamily="2" charset="0"/>
                <a:ea typeface="Calibri" panose="020F0502020204030204" pitchFamily="34" charset="0"/>
                <a:cs typeface="Times New Roman" panose="02020603050405020304" pitchFamily="18" charset="0"/>
              </a:rPr>
              <a:t>The </a:t>
            </a:r>
            <a:r>
              <a:rPr lang="en-US" dirty="0">
                <a:latin typeface="DM Sans 14pt ExtraBold" pitchFamily="2" charset="0"/>
                <a:ea typeface="Calibri" panose="020F0502020204030204" pitchFamily="34" charset="0"/>
                <a:cs typeface="Times New Roman" panose="02020603050405020304" pitchFamily="18" charset="0"/>
              </a:rPr>
              <a:t>Human Resource </a:t>
            </a:r>
            <a:r>
              <a:rPr lang="en-US" dirty="0">
                <a:effectLst/>
                <a:latin typeface="DM Sans 14pt ExtraBold" pitchFamily="2" charset="0"/>
                <a:ea typeface="Calibri" panose="020F0502020204030204" pitchFamily="34" charset="0"/>
                <a:cs typeface="Times New Roman" panose="02020603050405020304" pitchFamily="18" charset="0"/>
              </a:rPr>
              <a:t> Frame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DM Sans 14pt ExtraBold" pitchFamily="2" charset="0"/>
                <a:ea typeface="Calibri" panose="020F0502020204030204" pitchFamily="34" charset="0"/>
                <a:cs typeface="Times New Roman" panose="02020603050405020304" pitchFamily="18" charset="0"/>
              </a:rPr>
              <a:t>focuses on the organization's people. </a:t>
            </a:r>
            <a:endParaRPr lang="en-US" sz="2200" dirty="0">
              <a:latin typeface="DM Sans 14pt ExtraBold" pitchFamily="2" charset="0"/>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13</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Special Education </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latin typeface="Calibri" panose="020F0502020204030204" pitchFamily="34" charset="0"/>
                <a:ea typeface="Calibri" panose="020F0502020204030204" pitchFamily="34" charset="0"/>
              </a:rPr>
              <a:t>The f</a:t>
            </a:r>
            <a:r>
              <a:rPr lang="en-US" sz="1800" dirty="0">
                <a:effectLst/>
                <a:latin typeface="Calibri" panose="020F0502020204030204" pitchFamily="34" charset="0"/>
                <a:ea typeface="Calibri" panose="020F0502020204030204" pitchFamily="34" charset="0"/>
              </a:rPr>
              <a:t>ocus is on building relationships with students, families, and support staff to foster a supportive and inclusive learning community. </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General Education </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lstStyle/>
          <a:p>
            <a:r>
              <a:rPr lang="en-US" sz="1800" dirty="0">
                <a:effectLst/>
                <a:latin typeface="Calibri" panose="020F0502020204030204" pitchFamily="34" charset="0"/>
                <a:ea typeface="Calibri" panose="020F0502020204030204" pitchFamily="34" charset="0"/>
              </a:rPr>
              <a:t>General education teachers recognize the importance of understanding students’ diverse backgrounds and individual strengths, creating a positive and inclusive classroom culture.</a:t>
            </a:r>
            <a:endParaRPr lang="en-US" dirty="0"/>
          </a:p>
        </p:txBody>
      </p:sp>
      <p:sp>
        <p:nvSpPr>
          <p:cNvPr id="2" name="Picture Placeholder 1">
            <a:extLst>
              <a:ext uri="{FF2B5EF4-FFF2-40B4-BE49-F238E27FC236}">
                <a16:creationId xmlns:a16="http://schemas.microsoft.com/office/drawing/2014/main" id="{21C2E92A-5DD8-275A-7FE8-703A04B6FE84}"/>
              </a:ext>
            </a:extLst>
          </p:cNvPr>
          <p:cNvSpPr>
            <a:spLocks noGrp="1"/>
          </p:cNvSpPr>
          <p:nvPr>
            <p:ph type="pic" sz="quarter" idx="13"/>
          </p:nvPr>
        </p:nvSpPr>
        <p:spPr/>
      </p:sp>
      <p:pic>
        <p:nvPicPr>
          <p:cNvPr id="11266" name="Picture 2" descr="Diversity Background Images, HD Pictures and Wallpaper For Free Download |  Pngtree">
            <a:extLst>
              <a:ext uri="{FF2B5EF4-FFF2-40B4-BE49-F238E27FC236}">
                <a16:creationId xmlns:a16="http://schemas.microsoft.com/office/drawing/2014/main" id="{AE3D9FB7-A301-8E59-DE6E-96C04C6BD2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1353413"/>
            <a:ext cx="5653502" cy="2186610"/>
          </a:xfrm>
          <a:prstGeom prst="rect">
            <a:avLst/>
          </a:prstGeom>
          <a:noFill/>
          <a:extLst>
            <a:ext uri="{909E8E84-426E-40DD-AFC4-6F175D3DCCD1}">
              <a14:hiddenFill xmlns:a14="http://schemas.microsoft.com/office/drawing/2010/main">
                <a:solidFill>
                  <a:srgbClr val="FFFFFF"/>
                </a:solidFill>
              </a14:hiddenFill>
            </a:ext>
          </a:extLst>
        </p:spPr>
      </p:pic>
      <p:pic>
        <p:nvPicPr>
          <p:cNvPr id="11280" name="Picture 16" descr="Building Relationships: How to Connect from a Distance | Faculty Focus">
            <a:extLst>
              <a:ext uri="{FF2B5EF4-FFF2-40B4-BE49-F238E27FC236}">
                <a16:creationId xmlns:a16="http://schemas.microsoft.com/office/drawing/2014/main" id="{541CF2D4-FD15-17DA-5C1E-089CFC05B3D5}"/>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17352" b="17352"/>
          <a:stretch>
            <a:fillRect/>
          </a:stretch>
        </p:blipFill>
        <p:spPr bwMode="auto">
          <a:xfrm>
            <a:off x="6281738" y="1353414"/>
            <a:ext cx="5582064" cy="2170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004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normAutofit fontScale="90000"/>
          </a:bodyPr>
          <a:lstStyle/>
          <a:p>
            <a:r>
              <a:rPr lang="en-US" dirty="0">
                <a:effectLst/>
                <a:latin typeface="DM Sans 14pt ExtraBold" pitchFamily="2" charset="0"/>
                <a:ea typeface="Calibri" panose="020F0502020204030204" pitchFamily="34" charset="0"/>
                <a:cs typeface="Times New Roman" panose="02020603050405020304" pitchFamily="18" charset="0"/>
              </a:rPr>
              <a:t>The Political</a:t>
            </a:r>
            <a:r>
              <a:rPr lang="en-US" dirty="0">
                <a:latin typeface="DM Sans 14pt ExtraBold" pitchFamily="2" charset="0"/>
                <a:ea typeface="Calibri" panose="020F0502020204030204" pitchFamily="34" charset="0"/>
                <a:cs typeface="Times New Roman" panose="02020603050405020304" pitchFamily="18" charset="0"/>
              </a:rPr>
              <a:t> </a:t>
            </a:r>
            <a:r>
              <a:rPr lang="en-US" dirty="0">
                <a:effectLst/>
                <a:latin typeface="DM Sans 14pt ExtraBold" pitchFamily="2" charset="0"/>
                <a:ea typeface="Calibri" panose="020F0502020204030204" pitchFamily="34" charset="0"/>
                <a:cs typeface="Times New Roman" panose="02020603050405020304" pitchFamily="18" charset="0"/>
              </a:rPr>
              <a:t> Frame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DM Sans 14pt ExtraBold" pitchFamily="2" charset="0"/>
                <a:ea typeface="Calibri" panose="020F0502020204030204" pitchFamily="34" charset="0"/>
                <a:cs typeface="Times New Roman" panose="02020603050405020304" pitchFamily="18" charset="0"/>
              </a:rPr>
              <a:t>focuses on </a:t>
            </a:r>
            <a:r>
              <a:rPr lang="en-US" sz="2200" dirty="0">
                <a:effectLst/>
                <a:latin typeface="DM Sans 14pt ExtraBold" pitchFamily="2" charset="0"/>
                <a:ea typeface="Calibri" panose="020F0502020204030204" pitchFamily="34" charset="0"/>
              </a:rPr>
              <a:t>where the power lies in an organization and learning how to use it effectively.</a:t>
            </a:r>
            <a:r>
              <a:rPr lang="en-US" sz="2200" dirty="0">
                <a:effectLst/>
                <a:latin typeface="DM Sans 14pt ExtraBold" pitchFamily="2" charset="0"/>
                <a:ea typeface="Calibri" panose="020F0502020204030204" pitchFamily="34" charset="0"/>
                <a:cs typeface="Times New Roman" panose="02020603050405020304" pitchFamily="18" charset="0"/>
              </a:rPr>
              <a:t> </a:t>
            </a:r>
            <a:endParaRPr lang="en-US" sz="2200" dirty="0">
              <a:latin typeface="DM Sans 14pt ExtraBold" pitchFamily="2" charset="0"/>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14</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Special Education </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pecial </a:t>
            </a:r>
            <a:r>
              <a:rPr lang="en-US" dirty="0">
                <a:latin typeface="Calibri" panose="020F0502020204030204" pitchFamily="34" charset="0"/>
                <a:ea typeface="Calibri" panose="020F0502020204030204" pitchFamily="34" charset="0"/>
              </a:rPr>
              <a:t>E</a:t>
            </a:r>
            <a:r>
              <a:rPr lang="en-US" sz="1800" dirty="0">
                <a:effectLst/>
                <a:latin typeface="Calibri" panose="020F0502020204030204" pitchFamily="34" charset="0"/>
                <a:ea typeface="Calibri" panose="020F0502020204030204" pitchFamily="34" charset="0"/>
              </a:rPr>
              <a:t>ducation teachers are powerful advocates for the rights and needs of students with disabilities ensuring they receive the necessary support and resources. </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General Education </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lstStyle/>
          <a:p>
            <a:r>
              <a:rPr lang="en-US" sz="1800" dirty="0">
                <a:effectLst/>
                <a:latin typeface="Calibri" panose="020F0502020204030204" pitchFamily="34" charset="0"/>
                <a:ea typeface="Calibri" panose="020F0502020204030204" pitchFamily="34" charset="0"/>
              </a:rPr>
              <a:t>General education teachers engage in collaborative decision-making processes involving all stakeholders to address the diverse needs of all students</a:t>
            </a:r>
            <a:endParaRPr lang="en-US" dirty="0"/>
          </a:p>
        </p:txBody>
      </p:sp>
      <p:pic>
        <p:nvPicPr>
          <p:cNvPr id="12290" name="Picture 2" descr="5 smart strategies for balancing collaboration and decision-making -  Insperity">
            <a:extLst>
              <a:ext uri="{FF2B5EF4-FFF2-40B4-BE49-F238E27FC236}">
                <a16:creationId xmlns:a16="http://schemas.microsoft.com/office/drawing/2014/main" id="{9F85581C-2D81-9CC3-D585-0A19F87407D3}"/>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17089" b="17089"/>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Back-to-School: Advocating for Your Child with Blindness">
            <a:extLst>
              <a:ext uri="{FF2B5EF4-FFF2-40B4-BE49-F238E27FC236}">
                <a16:creationId xmlns:a16="http://schemas.microsoft.com/office/drawing/2014/main" id="{684CD21C-257B-2F78-D07F-6497EE78A392}"/>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t="25562" b="2556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873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normAutofit fontScale="90000"/>
          </a:bodyPr>
          <a:lstStyle/>
          <a:p>
            <a:r>
              <a:rPr lang="en-US" dirty="0">
                <a:effectLst/>
                <a:latin typeface="DM Sans 14pt ExtraBold" pitchFamily="2" charset="0"/>
                <a:ea typeface="Calibri" panose="020F0502020204030204" pitchFamily="34" charset="0"/>
                <a:cs typeface="Times New Roman" panose="02020603050405020304" pitchFamily="18" charset="0"/>
              </a:rPr>
              <a:t>The </a:t>
            </a:r>
            <a:r>
              <a:rPr lang="en-US" dirty="0">
                <a:latin typeface="DM Sans 14pt ExtraBold" pitchFamily="2" charset="0"/>
                <a:ea typeface="Calibri" panose="020F0502020204030204" pitchFamily="34" charset="0"/>
                <a:cs typeface="Times New Roman" panose="02020603050405020304" pitchFamily="18" charset="0"/>
              </a:rPr>
              <a:t>Symbolic </a:t>
            </a:r>
            <a:r>
              <a:rPr lang="en-US" dirty="0">
                <a:effectLst/>
                <a:latin typeface="DM Sans 14pt ExtraBold" pitchFamily="2" charset="0"/>
                <a:ea typeface="Calibri" panose="020F0502020204030204" pitchFamily="34" charset="0"/>
                <a:cs typeface="Times New Roman" panose="02020603050405020304" pitchFamily="18" charset="0"/>
              </a:rPr>
              <a:t> Frame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DM Sans 14pt ExtraBold" pitchFamily="2" charset="0"/>
                <a:ea typeface="Calibri" panose="020F0502020204030204" pitchFamily="34" charset="0"/>
                <a:cs typeface="Times New Roman" panose="02020603050405020304" pitchFamily="18" charset="0"/>
              </a:rPr>
              <a:t>Focuses on</a:t>
            </a:r>
            <a:r>
              <a:rPr lang="en-US" sz="2200" dirty="0">
                <a:effectLst/>
                <a:latin typeface="DM Sans 14pt ExtraBold" pitchFamily="2" charset="0"/>
                <a:ea typeface="Calibri" panose="020F0502020204030204" pitchFamily="34" charset="0"/>
              </a:rPr>
              <a:t> vision and inspiration.</a:t>
            </a:r>
            <a:r>
              <a:rPr lang="en-US" sz="2200" dirty="0">
                <a:effectLst/>
                <a:latin typeface="DM Sans 14pt ExtraBold" pitchFamily="2" charset="0"/>
                <a:ea typeface="Calibri" panose="020F0502020204030204" pitchFamily="34" charset="0"/>
                <a:cs typeface="Times New Roman" panose="02020603050405020304" pitchFamily="18" charset="0"/>
              </a:rPr>
              <a:t> </a:t>
            </a:r>
            <a:endParaRPr lang="en-US" sz="2200" dirty="0">
              <a:latin typeface="DM Sans 14pt ExtraBold" pitchFamily="2" charset="0"/>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15</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Special Education </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latin typeface="Calibri" panose="020F0502020204030204" pitchFamily="34" charset="0"/>
                <a:ea typeface="Calibri" panose="020F0502020204030204" pitchFamily="34" charset="0"/>
              </a:rPr>
              <a:t>S</a:t>
            </a:r>
            <a:r>
              <a:rPr lang="en-US" sz="1800" dirty="0">
                <a:effectLst/>
                <a:latin typeface="Calibri" panose="020F0502020204030204" pitchFamily="34" charset="0"/>
                <a:ea typeface="Calibri" panose="020F0502020204030204" pitchFamily="34" charset="0"/>
              </a:rPr>
              <a:t>pecial </a:t>
            </a:r>
            <a:r>
              <a:rPr lang="en-US" dirty="0">
                <a:latin typeface="Calibri" panose="020F0502020204030204" pitchFamily="34" charset="0"/>
                <a:ea typeface="Calibri" panose="020F0502020204030204" pitchFamily="34" charset="0"/>
              </a:rPr>
              <a:t>E</a:t>
            </a:r>
            <a:r>
              <a:rPr lang="en-US" sz="1800" dirty="0">
                <a:effectLst/>
                <a:latin typeface="Calibri" panose="020F0502020204030204" pitchFamily="34" charset="0"/>
                <a:ea typeface="Calibri" panose="020F0502020204030204" pitchFamily="34" charset="0"/>
              </a:rPr>
              <a:t>ducation teachers focus on creating a classroom environment that values and celebrates the unique contributions and abilities of all students. </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General Education </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lstStyle/>
          <a:p>
            <a:r>
              <a:rPr lang="en-US" sz="1800" dirty="0">
                <a:effectLst/>
                <a:latin typeface="Calibri" panose="020F0502020204030204" pitchFamily="34" charset="0"/>
                <a:ea typeface="Calibri" panose="020F0502020204030204" pitchFamily="34" charset="0"/>
              </a:rPr>
              <a:t>General education teachers use symbols and rituals to foster a sense of belonging and identity, recognizing the diversity and strengths of each student.</a:t>
            </a:r>
            <a:endParaRPr lang="en-US" dirty="0"/>
          </a:p>
        </p:txBody>
      </p:sp>
      <p:pic>
        <p:nvPicPr>
          <p:cNvPr id="13320" name="Picture 8" descr="Crescent Lake Elementary School">
            <a:extLst>
              <a:ext uri="{FF2B5EF4-FFF2-40B4-BE49-F238E27FC236}">
                <a16:creationId xmlns:a16="http://schemas.microsoft.com/office/drawing/2014/main" id="{D67A08B1-8F21-6543-813A-CBBED45F9B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5742" y="631515"/>
            <a:ext cx="2575754" cy="2575754"/>
          </a:xfrm>
          <a:prstGeom prst="rect">
            <a:avLst/>
          </a:prstGeom>
          <a:noFill/>
          <a:extLst>
            <a:ext uri="{909E8E84-426E-40DD-AFC4-6F175D3DCCD1}">
              <a14:hiddenFill xmlns:a14="http://schemas.microsoft.com/office/drawing/2010/main">
                <a:solidFill>
                  <a:srgbClr val="FFFFFF"/>
                </a:solidFill>
              </a14:hiddenFill>
            </a:ext>
          </a:extLst>
        </p:spPr>
      </p:pic>
      <p:pic>
        <p:nvPicPr>
          <p:cNvPr id="13322" name="Picture 10" descr="Asset - Cartoons - Background - Classroom - 3D - Buy Royalty Free 3D model  by InCom Studio (@incomstudio) [439dc13]">
            <a:extLst>
              <a:ext uri="{FF2B5EF4-FFF2-40B4-BE49-F238E27FC236}">
                <a16:creationId xmlns:a16="http://schemas.microsoft.com/office/drawing/2014/main" id="{E0B7332F-4B2C-15F4-695F-D21E8C70D9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752" y="1231312"/>
            <a:ext cx="3924443" cy="219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1472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normAutofit fontScale="90000"/>
          </a:bodyPr>
          <a:lstStyle/>
          <a:p>
            <a:r>
              <a:rPr lang="en-US" dirty="0">
                <a:effectLst/>
                <a:latin typeface="DM Sans 14pt ExtraBold" pitchFamily="2" charset="0"/>
                <a:ea typeface="Calibri" panose="020F0502020204030204" pitchFamily="34" charset="0"/>
                <a:cs typeface="Times New Roman" panose="02020603050405020304" pitchFamily="18" charset="0"/>
              </a:rPr>
              <a:t>The Eudemonia Frame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latin typeface="DM Sans 14pt ExtraBold" pitchFamily="2" charset="0"/>
                <a:ea typeface="Calibri" panose="020F0502020204030204" pitchFamily="34" charset="0"/>
                <a:cs typeface="Times New Roman" panose="02020603050405020304" pitchFamily="18" charset="0"/>
              </a:rPr>
              <a:t>overlays the other frames bringing them into focus and alignment</a:t>
            </a:r>
            <a:r>
              <a:rPr lang="en-US" sz="2200" dirty="0">
                <a:effectLst/>
                <a:latin typeface="DM Sans 14pt ExtraBold" pitchFamily="2" charset="0"/>
                <a:ea typeface="Calibri" panose="020F0502020204030204" pitchFamily="34" charset="0"/>
              </a:rPr>
              <a:t>.</a:t>
            </a:r>
            <a:r>
              <a:rPr lang="en-US" sz="2200" dirty="0">
                <a:effectLst/>
                <a:latin typeface="DM Sans 14pt ExtraBold" pitchFamily="2" charset="0"/>
                <a:ea typeface="Calibri" panose="020F0502020204030204" pitchFamily="34" charset="0"/>
                <a:cs typeface="Times New Roman" panose="02020603050405020304" pitchFamily="18" charset="0"/>
              </a:rPr>
              <a:t> </a:t>
            </a:r>
            <a:endParaRPr lang="en-US" sz="2200" dirty="0">
              <a:latin typeface="DM Sans 14pt ExtraBold" pitchFamily="2" charset="0"/>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16</a:t>
            </a:fld>
            <a:endParaRPr lang="en-US" dirty="0"/>
          </a:p>
        </p:txBody>
      </p:sp>
      <p:pic>
        <p:nvPicPr>
          <p:cNvPr id="1026" name="Picture 2" descr="business connection concept, businessmen working team building connect  jigsaw puzzle bridge 2298737 Vector Art at Vecteezy">
            <a:extLst>
              <a:ext uri="{FF2B5EF4-FFF2-40B4-BE49-F238E27FC236}">
                <a16:creationId xmlns:a16="http://schemas.microsoft.com/office/drawing/2014/main" id="{444783FB-30A5-DF48-8F2E-A51C482B1C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652" y="2834215"/>
            <a:ext cx="6164965" cy="4109977"/>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83F3916-3884-AFDB-1904-409F480743EF}"/>
              </a:ext>
            </a:extLst>
          </p:cNvPr>
          <p:cNvSpPr txBox="1"/>
          <p:nvPr/>
        </p:nvSpPr>
        <p:spPr>
          <a:xfrm>
            <a:off x="1783320" y="5104662"/>
            <a:ext cx="2319866" cy="369332"/>
          </a:xfrm>
          <a:prstGeom prst="rect">
            <a:avLst/>
          </a:prstGeom>
          <a:noFill/>
        </p:spPr>
        <p:txBody>
          <a:bodyPr wrap="none" rtlCol="0">
            <a:spAutoFit/>
          </a:bodyPr>
          <a:lstStyle/>
          <a:p>
            <a:r>
              <a:rPr lang="en-US" dirty="0">
                <a:latin typeface="DM Sans 14pt Black" pitchFamily="2" charset="0"/>
              </a:rPr>
              <a:t>General Education</a:t>
            </a:r>
          </a:p>
        </p:txBody>
      </p:sp>
      <p:sp>
        <p:nvSpPr>
          <p:cNvPr id="17" name="TextBox 16">
            <a:extLst>
              <a:ext uri="{FF2B5EF4-FFF2-40B4-BE49-F238E27FC236}">
                <a16:creationId xmlns:a16="http://schemas.microsoft.com/office/drawing/2014/main" id="{0FE8CF94-905B-F948-FAB6-4508128A54EB}"/>
              </a:ext>
            </a:extLst>
          </p:cNvPr>
          <p:cNvSpPr txBox="1"/>
          <p:nvPr/>
        </p:nvSpPr>
        <p:spPr>
          <a:xfrm>
            <a:off x="8088816" y="5104662"/>
            <a:ext cx="2311851" cy="369332"/>
          </a:xfrm>
          <a:prstGeom prst="rect">
            <a:avLst/>
          </a:prstGeom>
          <a:noFill/>
        </p:spPr>
        <p:txBody>
          <a:bodyPr wrap="none" rtlCol="0">
            <a:spAutoFit/>
          </a:bodyPr>
          <a:lstStyle/>
          <a:p>
            <a:r>
              <a:rPr lang="en-US" dirty="0">
                <a:latin typeface="DM Sans 14pt Black" pitchFamily="2" charset="0"/>
              </a:rPr>
              <a:t>Special  Education</a:t>
            </a:r>
          </a:p>
        </p:txBody>
      </p:sp>
    </p:spTree>
    <p:extLst>
      <p:ext uri="{BB962C8B-B14F-4D97-AF65-F5344CB8AC3E}">
        <p14:creationId xmlns:p14="http://schemas.microsoft.com/office/powerpoint/2010/main" val="2775220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Benefits of the Frames</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17</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Understanding the complexity </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Highlighting the diversity of students</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Create an inclusive and supportive learning environment.</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Collective Effort</a:t>
            </a:r>
          </a:p>
        </p:txBody>
      </p:sp>
      <p:pic>
        <p:nvPicPr>
          <p:cNvPr id="7178" name="Picture 10">
            <a:extLst>
              <a:ext uri="{FF2B5EF4-FFF2-40B4-BE49-F238E27FC236}">
                <a16:creationId xmlns:a16="http://schemas.microsoft.com/office/drawing/2014/main" id="{C938EB2B-E6D4-E281-84E6-F814B29F34A4}"/>
              </a:ext>
            </a:extLst>
          </p:cNvPr>
          <p:cNvPicPr>
            <a:picLocks noGrp="1" noChangeAspect="1" noChangeArrowheads="1"/>
          </p:cNvPicPr>
          <p:nvPr>
            <p:ph type="pic" sz="quarter" idx="23"/>
          </p:nvPr>
        </p:nvPicPr>
        <p:blipFill>
          <a:blip r:embed="rId3">
            <a:extLst>
              <a:ext uri="{28A0092B-C50C-407E-A947-70E740481C1C}">
                <a14:useLocalDpi xmlns:a14="http://schemas.microsoft.com/office/drawing/2010/main" val="0"/>
              </a:ext>
            </a:extLst>
          </a:blip>
          <a:srcRect l="7953" r="7953"/>
          <a:stretch>
            <a:fillRect/>
          </a:stretch>
        </p:blipFill>
        <p:spPr bwMode="auto">
          <a:xfrm>
            <a:off x="14020564" y="1515890"/>
            <a:ext cx="2019830" cy="1802558"/>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understanding quotes key learning awareness james pierce wisdom">
            <a:extLst>
              <a:ext uri="{FF2B5EF4-FFF2-40B4-BE49-F238E27FC236}">
                <a16:creationId xmlns:a16="http://schemas.microsoft.com/office/drawing/2014/main" id="{71613ACD-95C0-A825-7D18-5AC20396C3A3}"/>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understanding quotes key learning awareness james pierce wisdom">
            <a:extLst>
              <a:ext uri="{FF2B5EF4-FFF2-40B4-BE49-F238E27FC236}">
                <a16:creationId xmlns:a16="http://schemas.microsoft.com/office/drawing/2014/main" id="{B515DCE5-0846-962E-797F-B3C418BE9756}"/>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understanding quotes key learning awareness james pierce wisdom">
            <a:extLst>
              <a:ext uri="{FF2B5EF4-FFF2-40B4-BE49-F238E27FC236}">
                <a16:creationId xmlns:a16="http://schemas.microsoft.com/office/drawing/2014/main" id="{4F6DB7B1-D6A6-E453-4DCB-6155EA3036F8}"/>
              </a:ext>
            </a:extLst>
          </p:cNvPr>
          <p:cNvSpPr>
            <a:spLocks noChangeAspect="1" noChangeArrowheads="1"/>
          </p:cNvSpPr>
          <p:nvPr/>
        </p:nvSpPr>
        <p:spPr bwMode="auto">
          <a:xfrm>
            <a:off x="1345862" y="2545154"/>
            <a:ext cx="1188646" cy="118864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understanding quotes key learning awareness james pierce wisdom">
            <a:extLst>
              <a:ext uri="{FF2B5EF4-FFF2-40B4-BE49-F238E27FC236}">
                <a16:creationId xmlns:a16="http://schemas.microsoft.com/office/drawing/2014/main" id="{D0531101-B71D-9FB4-8FC6-E1C35DCE9B54}"/>
              </a:ext>
            </a:extLst>
          </p:cNvPr>
          <p:cNvSpPr>
            <a:spLocks noChangeAspect="1" noChangeArrowheads="1"/>
          </p:cNvSpPr>
          <p:nvPr/>
        </p:nvSpPr>
        <p:spPr bwMode="auto">
          <a:xfrm>
            <a:off x="-3260564" y="2216765"/>
            <a:ext cx="1979051" cy="19790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2" descr="understanding quotes key learning awareness james pierce wisdom">
            <a:extLst>
              <a:ext uri="{FF2B5EF4-FFF2-40B4-BE49-F238E27FC236}">
                <a16:creationId xmlns:a16="http://schemas.microsoft.com/office/drawing/2014/main" id="{3FE7D4F9-6BDA-0D7B-867D-57E5BD70A560}"/>
              </a:ext>
            </a:extLst>
          </p:cNvPr>
          <p:cNvSpPr>
            <a:spLocks noChangeAspect="1" noChangeArrowheads="1"/>
          </p:cNvSpPr>
          <p:nvPr/>
        </p:nvSpPr>
        <p:spPr bwMode="auto">
          <a:xfrm>
            <a:off x="6248400" y="35814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2" name="Picture 14" descr="75 Understanding Quotes To Bring Clarity Into Your Life">
            <a:extLst>
              <a:ext uri="{FF2B5EF4-FFF2-40B4-BE49-F238E27FC236}">
                <a16:creationId xmlns:a16="http://schemas.microsoft.com/office/drawing/2014/main" id="{F5BAE92E-54AB-7DE1-83F1-C6B8D18FA4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1474" y="2096602"/>
            <a:ext cx="2714625" cy="1685925"/>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4 Ways to Help Your Students Embrace Diversity - The Edvocate">
            <a:extLst>
              <a:ext uri="{FF2B5EF4-FFF2-40B4-BE49-F238E27FC236}">
                <a16:creationId xmlns:a16="http://schemas.microsoft.com/office/drawing/2014/main" id="{FBF2E26A-D7A9-5F41-899B-6D5D115EAF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8445" y="1430941"/>
            <a:ext cx="3310462" cy="2455259"/>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Building Community and Creating an Inclusive Learning Environment - CTLT -  Cal Poly, San Luis Obispo">
            <a:extLst>
              <a:ext uri="{FF2B5EF4-FFF2-40B4-BE49-F238E27FC236}">
                <a16:creationId xmlns:a16="http://schemas.microsoft.com/office/drawing/2014/main" id="{90A84B6E-AF7B-5D5C-2E1D-9E083BE860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5039" y="1934677"/>
            <a:ext cx="1829943" cy="1856152"/>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We learn more when we work together instead of competing against each other">
            <a:extLst>
              <a:ext uri="{FF2B5EF4-FFF2-40B4-BE49-F238E27FC236}">
                <a16:creationId xmlns:a16="http://schemas.microsoft.com/office/drawing/2014/main" id="{0EE0A5F1-B172-E56E-1863-DA5DEE6020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79637" y="2038389"/>
            <a:ext cx="2557150" cy="170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310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t>How does this all work together? </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t>Whom you work with</a:t>
            </a:r>
          </a:p>
          <a:p>
            <a:r>
              <a:rPr lang="en-US" dirty="0"/>
              <a:t>How you do the work</a:t>
            </a:r>
          </a:p>
          <a:p>
            <a:r>
              <a:rPr lang="en-US" dirty="0"/>
              <a:t>Capitalize on individual strengths</a:t>
            </a:r>
          </a:p>
          <a:p>
            <a:r>
              <a:rPr lang="en-US" dirty="0"/>
              <a:t>Opens up room for conversations about Team teaching and Understanding by Design. </a:t>
            </a:r>
          </a:p>
          <a:p>
            <a:endParaRPr lang="en-US" dirty="0"/>
          </a:p>
          <a:p>
            <a:endParaRPr lang="en-US"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18</a:t>
            </a:fld>
            <a:endParaRPr lang="en-US" dirty="0"/>
          </a:p>
        </p:txBody>
      </p:sp>
      <p:pic>
        <p:nvPicPr>
          <p:cNvPr id="3074" name="Picture 2" descr="Michael Schrage on Innovation, Collaboration, Tools, and Incentives -  SKMurphy, Inc.">
            <a:extLst>
              <a:ext uri="{FF2B5EF4-FFF2-40B4-BE49-F238E27FC236}">
                <a16:creationId xmlns:a16="http://schemas.microsoft.com/office/drawing/2014/main" id="{E135C6E7-3107-5B42-30F1-932CBA9A9AD5}"/>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5593" r="1559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49672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E253D32-8B7B-47D0-BB63-402C3DB9B549}"/>
              </a:ext>
            </a:extLst>
          </p:cNvPr>
          <p:cNvSpPr>
            <a:spLocks noGrp="1"/>
          </p:cNvSpPr>
          <p:nvPr>
            <p:ph type="title"/>
          </p:nvPr>
        </p:nvSpPr>
        <p:spPr/>
        <p:txBody>
          <a:bodyPr/>
          <a:lstStyle/>
          <a:p>
            <a:r>
              <a:rPr lang="en-US" dirty="0"/>
              <a:t>Inclusion</a:t>
            </a:r>
          </a:p>
        </p:txBody>
      </p:sp>
      <p:sp>
        <p:nvSpPr>
          <p:cNvPr id="7" name="Content Placeholder 6">
            <a:extLst>
              <a:ext uri="{FF2B5EF4-FFF2-40B4-BE49-F238E27FC236}">
                <a16:creationId xmlns:a16="http://schemas.microsoft.com/office/drawing/2014/main" id="{1D6EB617-E017-4B26-9576-8578E948979A}"/>
              </a:ext>
            </a:extLst>
          </p:cNvPr>
          <p:cNvSpPr>
            <a:spLocks noGrp="1"/>
          </p:cNvSpPr>
          <p:nvPr>
            <p:ph idx="1"/>
          </p:nvPr>
        </p:nvSpPr>
        <p:spPr/>
        <p:txBody>
          <a:bodyPr/>
          <a:lstStyle/>
          <a:p>
            <a:r>
              <a:rPr lang="en-US" dirty="0"/>
              <a:t>IDEA</a:t>
            </a:r>
          </a:p>
          <a:p>
            <a:r>
              <a:rPr lang="en-US" dirty="0"/>
              <a:t>All teachers responsible for educating students with special needs</a:t>
            </a:r>
          </a:p>
          <a:p>
            <a:r>
              <a:rPr lang="en-US" dirty="0"/>
              <a:t>Barriers to successful inclusion</a:t>
            </a:r>
          </a:p>
          <a:p>
            <a:r>
              <a:rPr lang="en-US" dirty="0"/>
              <a:t>Planning is key</a:t>
            </a:r>
          </a:p>
          <a:p>
            <a:endParaRPr lang="en-US" dirty="0"/>
          </a:p>
          <a:p>
            <a:endParaRPr lang="en-US" dirty="0"/>
          </a:p>
        </p:txBody>
      </p:sp>
      <p:sp>
        <p:nvSpPr>
          <p:cNvPr id="4" name="Slide Number Placeholder 3">
            <a:extLst>
              <a:ext uri="{FF2B5EF4-FFF2-40B4-BE49-F238E27FC236}">
                <a16:creationId xmlns:a16="http://schemas.microsoft.com/office/drawing/2014/main" id="{D4C183CA-19AD-485E-AEC5-FC032D453828}"/>
              </a:ext>
            </a:extLst>
          </p:cNvPr>
          <p:cNvSpPr>
            <a:spLocks noGrp="1"/>
          </p:cNvSpPr>
          <p:nvPr>
            <p:ph type="sldNum" sz="quarter" idx="12"/>
          </p:nvPr>
        </p:nvSpPr>
        <p:spPr/>
        <p:txBody>
          <a:bodyPr/>
          <a:lstStyle/>
          <a:p>
            <a:fld id="{03DC2DEF-D2FE-4B45-ABA4-9F153FD1C98A}" type="slidenum">
              <a:rPr lang="en-US" smtClean="0"/>
              <a:t>2</a:t>
            </a:fld>
            <a:endParaRPr lang="en-US" dirty="0"/>
          </a:p>
        </p:txBody>
      </p:sp>
      <p:pic>
        <p:nvPicPr>
          <p:cNvPr id="8" name="Picture Placeholder 7" descr="Multi-colored cubes letters spelling inclusion">
            <a:extLst>
              <a:ext uri="{FF2B5EF4-FFF2-40B4-BE49-F238E27FC236}">
                <a16:creationId xmlns:a16="http://schemas.microsoft.com/office/drawing/2014/main" id="{76DDACCF-3387-DD01-688A-D40CB4E61BA9}"/>
              </a:ext>
            </a:extLst>
          </p:cNvPr>
          <p:cNvPicPr>
            <a:picLocks noGrp="1" noChangeAspect="1"/>
          </p:cNvPicPr>
          <p:nvPr>
            <p:ph type="pic" sz="quarter" idx="13"/>
          </p:nvPr>
        </p:nvPicPr>
        <p:blipFill>
          <a:blip r:embed="rId3"/>
          <a:srcRect l="15593" r="15593"/>
          <a:stretch>
            <a:fillRect/>
          </a:stretch>
        </p:blipFill>
        <p:spPr>
          <a:xfrm>
            <a:off x="407504" y="1016000"/>
            <a:ext cx="5848155" cy="4978400"/>
          </a:xfrm>
        </p:spPr>
      </p:pic>
    </p:spTree>
    <p:extLst>
      <p:ext uri="{BB962C8B-B14F-4D97-AF65-F5344CB8AC3E}">
        <p14:creationId xmlns:p14="http://schemas.microsoft.com/office/powerpoint/2010/main" val="1300311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151932C-7145-4FBD-B81D-9ADC42401B87}"/>
              </a:ext>
            </a:extLst>
          </p:cNvPr>
          <p:cNvSpPr>
            <a:spLocks noGrp="1"/>
          </p:cNvSpPr>
          <p:nvPr>
            <p:ph type="title"/>
          </p:nvPr>
        </p:nvSpPr>
        <p:spPr>
          <a:xfrm>
            <a:off x="371475" y="260351"/>
            <a:ext cx="6168473" cy="758824"/>
          </a:xfrm>
        </p:spPr>
        <p:txBody>
          <a:bodyPr anchor="ctr">
            <a:normAutofit/>
          </a:bodyPr>
          <a:lstStyle/>
          <a:p>
            <a:r>
              <a:rPr lang="en-US" sz="2300" b="1">
                <a:effectLst/>
              </a:rPr>
              <a:t>Vi</a:t>
            </a:r>
            <a:r>
              <a:rPr lang="en-US" sz="2300"/>
              <a:t>ewing </a:t>
            </a:r>
            <a:r>
              <a:rPr lang="en-US" sz="2300" b="1">
                <a:effectLst/>
              </a:rPr>
              <a:t>special education and regular education through Bowman and Deals four frames. </a:t>
            </a:r>
            <a:endParaRPr lang="en-US" sz="2300"/>
          </a:p>
        </p:txBody>
      </p:sp>
      <p:pic>
        <p:nvPicPr>
          <p:cNvPr id="2050" name="Picture 2" descr="Camera lens PNG transparent image download, size: 1280x1280px">
            <a:extLst>
              <a:ext uri="{FF2B5EF4-FFF2-40B4-BE49-F238E27FC236}">
                <a16:creationId xmlns:a16="http://schemas.microsoft.com/office/drawing/2014/main" id="{FB88C2E9-9199-AE44-46E5-A863F9A4BE59}"/>
              </a:ext>
            </a:extLst>
          </p:cNvPr>
          <p:cNvPicPr>
            <a:picLocks noGrp="1" noChangeAspect="1" noChangeArrowheads="1"/>
          </p:cNvPicPr>
          <p:nvPr>
            <p:ph type="pic" sz="quarter" idx="16"/>
          </p:nvPr>
        </p:nvPicPr>
        <p:blipFill rotWithShape="1">
          <a:blip r:embed="rId3">
            <a:extLst>
              <a:ext uri="{28A0092B-C50C-407E-A947-70E740481C1C}">
                <a14:useLocalDpi xmlns:a14="http://schemas.microsoft.com/office/drawing/2010/main" val="0"/>
              </a:ext>
            </a:extLst>
          </a:blip>
          <a:srcRect t="4377" r="-1" b="4440"/>
          <a:stretch/>
        </p:blipFill>
        <p:spPr bwMode="auto">
          <a:xfrm>
            <a:off x="371475" y="1233488"/>
            <a:ext cx="6168473" cy="5624512"/>
          </a:xfrm>
          <a:prstGeom prst="rect">
            <a:avLst/>
          </a:prstGeom>
          <a:solidFill>
            <a:srgbClr val="FFFFFF"/>
          </a:solidFill>
        </p:spPr>
      </p:pic>
      <p:sp>
        <p:nvSpPr>
          <p:cNvPr id="6" name="Content Placeholder 5">
            <a:extLst>
              <a:ext uri="{FF2B5EF4-FFF2-40B4-BE49-F238E27FC236}">
                <a16:creationId xmlns:a16="http://schemas.microsoft.com/office/drawing/2014/main" id="{33DA7B46-E592-40C7-91D7-A26B47A30C67}"/>
              </a:ext>
            </a:extLst>
          </p:cNvPr>
          <p:cNvSpPr>
            <a:spLocks noGrp="1"/>
          </p:cNvSpPr>
          <p:nvPr>
            <p:ph type="body" sz="quarter" idx="18"/>
          </p:nvPr>
        </p:nvSpPr>
        <p:spPr>
          <a:xfrm>
            <a:off x="9707862" y="2522491"/>
            <a:ext cx="2336800" cy="1854200"/>
          </a:xfrm>
        </p:spPr>
        <p:txBody>
          <a:bodyPr anchor="ctr">
            <a:normAutofit/>
          </a:bodyPr>
          <a:lstStyle/>
          <a:p>
            <a:r>
              <a:rPr lang="en-US" dirty="0"/>
              <a:t>Bolman and Deal’s Framework</a:t>
            </a:r>
          </a:p>
        </p:txBody>
      </p:sp>
      <p:sp>
        <p:nvSpPr>
          <p:cNvPr id="7" name="Content Placeholder 6">
            <a:extLst>
              <a:ext uri="{FF2B5EF4-FFF2-40B4-BE49-F238E27FC236}">
                <a16:creationId xmlns:a16="http://schemas.microsoft.com/office/drawing/2014/main" id="{A7F42263-DE86-44BB-AC19-CD7982D365B2}"/>
              </a:ext>
            </a:extLst>
          </p:cNvPr>
          <p:cNvSpPr>
            <a:spLocks noGrp="1"/>
          </p:cNvSpPr>
          <p:nvPr>
            <p:ph type="body" sz="quarter" idx="19"/>
          </p:nvPr>
        </p:nvSpPr>
        <p:spPr>
          <a:xfrm>
            <a:off x="6956242" y="4787900"/>
            <a:ext cx="2336800" cy="1854200"/>
          </a:xfrm>
        </p:spPr>
        <p:txBody>
          <a:bodyPr anchor="ctr">
            <a:normAutofit/>
          </a:bodyPr>
          <a:lstStyle/>
          <a:p>
            <a:r>
              <a:rPr lang="en-US" dirty="0"/>
              <a:t>Eudemonia</a:t>
            </a:r>
          </a:p>
        </p:txBody>
      </p:sp>
      <p:sp>
        <p:nvSpPr>
          <p:cNvPr id="8" name="TextBox 7">
            <a:extLst>
              <a:ext uri="{FF2B5EF4-FFF2-40B4-BE49-F238E27FC236}">
                <a16:creationId xmlns:a16="http://schemas.microsoft.com/office/drawing/2014/main" id="{DBADE3FD-C91D-B20B-096D-879CDC2DB963}"/>
              </a:ext>
            </a:extLst>
          </p:cNvPr>
          <p:cNvSpPr txBox="1"/>
          <p:nvPr/>
        </p:nvSpPr>
        <p:spPr>
          <a:xfrm>
            <a:off x="2351779" y="3198797"/>
            <a:ext cx="2336800" cy="1854200"/>
          </a:xfrm>
          <a:prstGeom prst="rect">
            <a:avLst/>
          </a:prstGeom>
        </p:spPr>
        <p:txBody>
          <a:bodyPr rtlCol="0" anchor="ctr">
            <a:normAutofit/>
          </a:bodyPr>
          <a:lstStyle/>
          <a:p>
            <a:pPr algn="ctr">
              <a:spcAft>
                <a:spcPts val="600"/>
              </a:spcAft>
            </a:pPr>
            <a:r>
              <a:rPr lang="en-US" dirty="0">
                <a:latin typeface="DM Sans 14pt ExtraBold" pitchFamily="2" charset="0"/>
              </a:rPr>
              <a:t>Special Education</a:t>
            </a:r>
          </a:p>
          <a:p>
            <a:pPr algn="ctr">
              <a:spcAft>
                <a:spcPts val="600"/>
              </a:spcAft>
            </a:pPr>
            <a:endParaRPr lang="en-US" dirty="0">
              <a:latin typeface="DM Sans 14pt ExtraBold" pitchFamily="2" charset="0"/>
            </a:endParaRPr>
          </a:p>
          <a:p>
            <a:pPr algn="ctr">
              <a:spcAft>
                <a:spcPts val="600"/>
              </a:spcAft>
            </a:pPr>
            <a:r>
              <a:rPr lang="en-US" dirty="0">
                <a:latin typeface="DM Sans 14pt ExtraBold" pitchFamily="2" charset="0"/>
              </a:rPr>
              <a:t>General Education</a:t>
            </a:r>
          </a:p>
        </p:txBody>
      </p:sp>
      <p:sp>
        <p:nvSpPr>
          <p:cNvPr id="3" name="Slide Number Placeholder 2" hidden="1">
            <a:extLst>
              <a:ext uri="{FF2B5EF4-FFF2-40B4-BE49-F238E27FC236}">
                <a16:creationId xmlns:a16="http://schemas.microsoft.com/office/drawing/2014/main" id="{774AF259-0EA0-486A-A345-68549DF558C8}"/>
              </a:ext>
            </a:extLst>
          </p:cNvPr>
          <p:cNvSpPr>
            <a:spLocks noGrp="1"/>
          </p:cNvSpPr>
          <p:nvPr>
            <p:ph type="sldNum" sz="quarter" idx="4294967295"/>
          </p:nvPr>
        </p:nvSpPr>
        <p:spPr>
          <a:xfrm>
            <a:off x="11518900" y="6581978"/>
            <a:ext cx="373062" cy="206104"/>
          </a:xfrm>
        </p:spPr>
        <p:txBody>
          <a:bodyPr/>
          <a:lstStyle/>
          <a:p>
            <a:pPr>
              <a:spcAft>
                <a:spcPts val="600"/>
              </a:spcAft>
            </a:pPr>
            <a:fld id="{03DC2DEF-D2FE-4B45-ABA4-9F153FD1C98A}" type="slidenum">
              <a:rPr lang="en-US" smtClean="0"/>
              <a:pPr>
                <a:spcAft>
                  <a:spcPts val="600"/>
                </a:spcAft>
              </a:pPr>
              <a:t>3</a:t>
            </a:fld>
            <a:endParaRPr lang="en-US"/>
          </a:p>
        </p:txBody>
      </p:sp>
      <p:sp>
        <p:nvSpPr>
          <p:cNvPr id="9" name="TextBox 8">
            <a:extLst>
              <a:ext uri="{FF2B5EF4-FFF2-40B4-BE49-F238E27FC236}">
                <a16:creationId xmlns:a16="http://schemas.microsoft.com/office/drawing/2014/main" id="{5589FD14-D9E5-5201-B7E2-C9AFE37EFF46}"/>
              </a:ext>
            </a:extLst>
          </p:cNvPr>
          <p:cNvSpPr txBox="1"/>
          <p:nvPr/>
        </p:nvSpPr>
        <p:spPr>
          <a:xfrm>
            <a:off x="6881484" y="310158"/>
            <a:ext cx="2491323" cy="923330"/>
          </a:xfrm>
          <a:prstGeom prst="rect">
            <a:avLst/>
          </a:prstGeom>
          <a:noFill/>
        </p:spPr>
        <p:txBody>
          <a:bodyPr wrap="none" rtlCol="0">
            <a:spAutoFit/>
          </a:bodyPr>
          <a:lstStyle/>
          <a:p>
            <a:r>
              <a:rPr lang="en-US" dirty="0">
                <a:solidFill>
                  <a:schemeClr val="bg2"/>
                </a:solidFill>
              </a:rPr>
              <a:t>Integration of students</a:t>
            </a:r>
          </a:p>
          <a:p>
            <a:r>
              <a:rPr lang="en-US" dirty="0">
                <a:solidFill>
                  <a:schemeClr val="bg2"/>
                </a:solidFill>
              </a:rPr>
              <a:t> with special needs into </a:t>
            </a:r>
          </a:p>
          <a:p>
            <a:r>
              <a:rPr lang="en-US" dirty="0">
                <a:solidFill>
                  <a:schemeClr val="bg2"/>
                </a:solidFill>
              </a:rPr>
              <a:t>general ed classrooms</a:t>
            </a:r>
          </a:p>
        </p:txBody>
      </p:sp>
      <p:pic>
        <p:nvPicPr>
          <p:cNvPr id="2056" name="Picture 8" descr="Disability Inclusion and Intersectionality | UN SYSTEM COORDINATION">
            <a:extLst>
              <a:ext uri="{FF2B5EF4-FFF2-40B4-BE49-F238E27FC236}">
                <a16:creationId xmlns:a16="http://schemas.microsoft.com/office/drawing/2014/main" id="{69C28D2A-DDFF-4D05-C849-8F3FA023DBFF}"/>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1646" b="1646"/>
          <a:stretch>
            <a:fillRect/>
          </a:stretch>
        </p:blipFill>
        <p:spPr bwMode="auto">
          <a:xfrm>
            <a:off x="9643322" y="132257"/>
            <a:ext cx="2330319" cy="192733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Framing Leadership">
            <a:extLst>
              <a:ext uri="{FF2B5EF4-FFF2-40B4-BE49-F238E27FC236}">
                <a16:creationId xmlns:a16="http://schemas.microsoft.com/office/drawing/2014/main" id="{7E67B00B-F184-1FA3-C3EC-6FACDFD54CE7}"/>
              </a:ext>
            </a:extLst>
          </p:cNvPr>
          <p:cNvPicPr>
            <a:picLocks noGrp="1" noChangeAspect="1" noChangeArrowheads="1"/>
          </p:cNvPicPr>
          <p:nvPr>
            <p:ph type="pic" sz="quarter" idx="14"/>
          </p:nvPr>
        </p:nvPicPr>
        <p:blipFill>
          <a:blip r:embed="rId5">
            <a:extLst>
              <a:ext uri="{28A0092B-C50C-407E-A947-70E740481C1C}">
                <a14:useLocalDpi xmlns:a14="http://schemas.microsoft.com/office/drawing/2010/main" val="0"/>
              </a:ext>
            </a:extLst>
          </a:blip>
          <a:srcRect t="8644" b="8644"/>
          <a:stretch>
            <a:fillRect/>
          </a:stretch>
        </p:blipFill>
        <p:spPr bwMode="auto">
          <a:xfrm>
            <a:off x="6894789" y="2418550"/>
            <a:ext cx="2478018" cy="2049616"/>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a:extLst>
              <a:ext uri="{FF2B5EF4-FFF2-40B4-BE49-F238E27FC236}">
                <a16:creationId xmlns:a16="http://schemas.microsoft.com/office/drawing/2014/main" id="{3C067C9F-8AC1-67AD-81CF-09F76667F8F4}"/>
              </a:ext>
            </a:extLst>
          </p:cNvPr>
          <p:cNvPicPr>
            <a:picLocks noGrp="1" noChangeAspect="1" noChangeArrowheads="1"/>
          </p:cNvPicPr>
          <p:nvPr>
            <p:ph type="pic" sz="quarter" idx="15"/>
          </p:nvPr>
        </p:nvPicPr>
        <p:blipFill>
          <a:blip r:embed="rId6">
            <a:extLst>
              <a:ext uri="{28A0092B-C50C-407E-A947-70E740481C1C}">
                <a14:useLocalDpi xmlns:a14="http://schemas.microsoft.com/office/drawing/2010/main" val="0"/>
              </a:ext>
            </a:extLst>
          </a:blip>
          <a:srcRect t="8691" b="8691"/>
          <a:stretch>
            <a:fillRect/>
          </a:stretch>
        </p:blipFill>
        <p:spPr bwMode="auto">
          <a:xfrm>
            <a:off x="9614379" y="4715733"/>
            <a:ext cx="2430283" cy="2010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389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9D622C3-EE4F-4FB9-94FB-550563528286}"/>
              </a:ext>
            </a:extLst>
          </p:cNvPr>
          <p:cNvSpPr>
            <a:spLocks noGrp="1"/>
          </p:cNvSpPr>
          <p:nvPr>
            <p:ph type="sldNum" sz="quarter" idx="12"/>
          </p:nvPr>
        </p:nvSpPr>
        <p:spPr/>
        <p:txBody>
          <a:bodyPr/>
          <a:lstStyle/>
          <a:p>
            <a:fld id="{03DC2DEF-D2FE-4B45-ABA4-9F153FD1C98A}" type="slidenum">
              <a:rPr lang="en-US" smtClean="0"/>
              <a:t>4</a:t>
            </a:fld>
            <a:endParaRPr lang="en-US" dirty="0"/>
          </a:p>
        </p:txBody>
      </p:sp>
      <p:pic>
        <p:nvPicPr>
          <p:cNvPr id="1028" name="Picture 4">
            <a:extLst>
              <a:ext uri="{FF2B5EF4-FFF2-40B4-BE49-F238E27FC236}">
                <a16:creationId xmlns:a16="http://schemas.microsoft.com/office/drawing/2014/main" id="{D843F58B-7B52-A0A1-41C1-1B90BEBD90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922" y="28505"/>
            <a:ext cx="3400495" cy="340049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a:extLst>
              <a:ext uri="{FF2B5EF4-FFF2-40B4-BE49-F238E27FC236}">
                <a16:creationId xmlns:a16="http://schemas.microsoft.com/office/drawing/2014/main" id="{782EA3C5-8767-0074-0200-2354FB679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3921" y="3402750"/>
            <a:ext cx="3400495" cy="340049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E0BD4E44-2D3D-A078-8210-60013EDC0A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416" y="28505"/>
            <a:ext cx="3400495" cy="340049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a:extLst>
              <a:ext uri="{FF2B5EF4-FFF2-40B4-BE49-F238E27FC236}">
                <a16:creationId xmlns:a16="http://schemas.microsoft.com/office/drawing/2014/main" id="{4D019E96-4C24-0159-EB22-0EFB72AA93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4416" y="3415875"/>
            <a:ext cx="3400495" cy="340049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a:extLst>
              <a:ext uri="{FF2B5EF4-FFF2-40B4-BE49-F238E27FC236}">
                <a16:creationId xmlns:a16="http://schemas.microsoft.com/office/drawing/2014/main" id="{595278B2-F8AA-DA7C-C831-56EF7B1557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9001" y="1926504"/>
            <a:ext cx="3031242" cy="303124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36A9F55C-40D1-34E7-3EB5-5D5B2DB5C622}"/>
              </a:ext>
            </a:extLst>
          </p:cNvPr>
          <p:cNvSpPr txBox="1"/>
          <p:nvPr/>
        </p:nvSpPr>
        <p:spPr>
          <a:xfrm>
            <a:off x="5478683" y="3190461"/>
            <a:ext cx="1321162" cy="338554"/>
          </a:xfrm>
          <a:prstGeom prst="rect">
            <a:avLst/>
          </a:prstGeom>
          <a:noFill/>
        </p:spPr>
        <p:txBody>
          <a:bodyPr wrap="square" rtlCol="0">
            <a:spAutoFit/>
          </a:bodyPr>
          <a:lstStyle/>
          <a:p>
            <a:r>
              <a:rPr lang="en-US" sz="1600" dirty="0">
                <a:solidFill>
                  <a:schemeClr val="bg1"/>
                </a:solidFill>
                <a:latin typeface="DM Sans 14pt ExtraBold" pitchFamily="2" charset="0"/>
              </a:rPr>
              <a:t>Eudemonia</a:t>
            </a:r>
          </a:p>
        </p:txBody>
      </p:sp>
      <p:sp>
        <p:nvSpPr>
          <p:cNvPr id="12" name="TextBox 11">
            <a:extLst>
              <a:ext uri="{FF2B5EF4-FFF2-40B4-BE49-F238E27FC236}">
                <a16:creationId xmlns:a16="http://schemas.microsoft.com/office/drawing/2014/main" id="{F0484928-8F7A-480D-6E53-51E75EFDAA32}"/>
              </a:ext>
            </a:extLst>
          </p:cNvPr>
          <p:cNvSpPr txBox="1"/>
          <p:nvPr/>
        </p:nvSpPr>
        <p:spPr>
          <a:xfrm>
            <a:off x="7001221" y="1298482"/>
            <a:ext cx="1441420" cy="646331"/>
          </a:xfrm>
          <a:prstGeom prst="rect">
            <a:avLst/>
          </a:prstGeom>
          <a:noFill/>
        </p:spPr>
        <p:txBody>
          <a:bodyPr wrap="none" rtlCol="0">
            <a:spAutoFit/>
          </a:bodyPr>
          <a:lstStyle/>
          <a:p>
            <a:pPr algn="ctr"/>
            <a:r>
              <a:rPr lang="en-US" dirty="0">
                <a:solidFill>
                  <a:schemeClr val="bg1"/>
                </a:solidFill>
                <a:latin typeface="DM Sans 14pt ExtraBold" pitchFamily="2" charset="0"/>
              </a:rPr>
              <a:t>Human</a:t>
            </a:r>
          </a:p>
          <a:p>
            <a:pPr algn="ctr"/>
            <a:r>
              <a:rPr lang="en-US" dirty="0">
                <a:solidFill>
                  <a:schemeClr val="bg1"/>
                </a:solidFill>
                <a:latin typeface="DM Sans 14pt ExtraBold" pitchFamily="2" charset="0"/>
              </a:rPr>
              <a:t> Resources</a:t>
            </a:r>
          </a:p>
        </p:txBody>
      </p:sp>
      <p:sp>
        <p:nvSpPr>
          <p:cNvPr id="11" name="TextBox 10">
            <a:extLst>
              <a:ext uri="{FF2B5EF4-FFF2-40B4-BE49-F238E27FC236}">
                <a16:creationId xmlns:a16="http://schemas.microsoft.com/office/drawing/2014/main" id="{2F0B8035-D964-E852-B312-C5C23C09FE11}"/>
              </a:ext>
            </a:extLst>
          </p:cNvPr>
          <p:cNvSpPr txBox="1"/>
          <p:nvPr/>
        </p:nvSpPr>
        <p:spPr>
          <a:xfrm>
            <a:off x="3659143" y="1459123"/>
            <a:ext cx="1350050" cy="369332"/>
          </a:xfrm>
          <a:prstGeom prst="rect">
            <a:avLst/>
          </a:prstGeom>
          <a:noFill/>
        </p:spPr>
        <p:txBody>
          <a:bodyPr wrap="none" rtlCol="0">
            <a:spAutoFit/>
          </a:bodyPr>
          <a:lstStyle/>
          <a:p>
            <a:r>
              <a:rPr lang="en-US" dirty="0">
                <a:solidFill>
                  <a:schemeClr val="bg1"/>
                </a:solidFill>
                <a:latin typeface="DM Sans 14pt ExtraBold" pitchFamily="2" charset="0"/>
              </a:rPr>
              <a:t>Structural</a:t>
            </a:r>
          </a:p>
        </p:txBody>
      </p:sp>
      <p:sp>
        <p:nvSpPr>
          <p:cNvPr id="13" name="TextBox 12">
            <a:extLst>
              <a:ext uri="{FF2B5EF4-FFF2-40B4-BE49-F238E27FC236}">
                <a16:creationId xmlns:a16="http://schemas.microsoft.com/office/drawing/2014/main" id="{E914C4CF-6B07-2E28-70E9-EDA71CA36795}"/>
              </a:ext>
            </a:extLst>
          </p:cNvPr>
          <p:cNvSpPr txBox="1"/>
          <p:nvPr/>
        </p:nvSpPr>
        <p:spPr>
          <a:xfrm>
            <a:off x="3802352" y="4931456"/>
            <a:ext cx="1103187" cy="369332"/>
          </a:xfrm>
          <a:prstGeom prst="rect">
            <a:avLst/>
          </a:prstGeom>
          <a:noFill/>
        </p:spPr>
        <p:txBody>
          <a:bodyPr wrap="none" rtlCol="0">
            <a:spAutoFit/>
          </a:bodyPr>
          <a:lstStyle/>
          <a:p>
            <a:r>
              <a:rPr lang="en-US" dirty="0">
                <a:solidFill>
                  <a:schemeClr val="bg1"/>
                </a:solidFill>
                <a:latin typeface="DM Sans 14pt ExtraBold" pitchFamily="2" charset="0"/>
              </a:rPr>
              <a:t>Political</a:t>
            </a:r>
          </a:p>
        </p:txBody>
      </p:sp>
      <p:sp>
        <p:nvSpPr>
          <p:cNvPr id="14" name="TextBox 13">
            <a:extLst>
              <a:ext uri="{FF2B5EF4-FFF2-40B4-BE49-F238E27FC236}">
                <a16:creationId xmlns:a16="http://schemas.microsoft.com/office/drawing/2014/main" id="{1454E83D-0C0F-4CFB-3AE1-BE3E107E87B7}"/>
              </a:ext>
            </a:extLst>
          </p:cNvPr>
          <p:cNvSpPr txBox="1"/>
          <p:nvPr/>
        </p:nvSpPr>
        <p:spPr>
          <a:xfrm>
            <a:off x="7142641" y="4916834"/>
            <a:ext cx="1244251" cy="369332"/>
          </a:xfrm>
          <a:prstGeom prst="rect">
            <a:avLst/>
          </a:prstGeom>
          <a:noFill/>
        </p:spPr>
        <p:txBody>
          <a:bodyPr wrap="none" rtlCol="0">
            <a:spAutoFit/>
          </a:bodyPr>
          <a:lstStyle/>
          <a:p>
            <a:r>
              <a:rPr lang="en-US" dirty="0">
                <a:solidFill>
                  <a:schemeClr val="bg1"/>
                </a:solidFill>
                <a:latin typeface="DM Sans 14pt ExtraBold" pitchFamily="2" charset="0"/>
              </a:rPr>
              <a:t>Symbolic</a:t>
            </a:r>
          </a:p>
        </p:txBody>
      </p:sp>
    </p:spTree>
    <p:extLst>
      <p:ext uri="{BB962C8B-B14F-4D97-AF65-F5344CB8AC3E}">
        <p14:creationId xmlns:p14="http://schemas.microsoft.com/office/powerpoint/2010/main" val="3462884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The Importance of Synergy and Team Work | Ark of Greatness">
            <a:extLst>
              <a:ext uri="{FF2B5EF4-FFF2-40B4-BE49-F238E27FC236}">
                <a16:creationId xmlns:a16="http://schemas.microsoft.com/office/drawing/2014/main" id="{E1A00BE7-69FE-8C04-890D-48AEAE4BACCD}"/>
              </a:ext>
            </a:extLst>
          </p:cNvPr>
          <p:cNvPicPr>
            <a:picLocks noGrp="1" noChangeAspect="1" noChangeArrowheads="1"/>
          </p:cNvPicPr>
          <p:nvPr>
            <p:ph type="pic" sz="quarter" idx="10"/>
          </p:nvPr>
        </p:nvPicPr>
        <p:blipFill rotWithShape="1">
          <a:blip r:embed="rId3">
            <a:extLst>
              <a:ext uri="{28A0092B-C50C-407E-A947-70E740481C1C}">
                <a14:useLocalDpi xmlns:a14="http://schemas.microsoft.com/office/drawing/2010/main" val="0"/>
              </a:ext>
            </a:extLst>
          </a:blip>
          <a:srcRect l="12056" r="12055" b="-1"/>
          <a:stretch/>
        </p:blipFill>
        <p:spPr bwMode="auto">
          <a:xfrm>
            <a:off x="571500" y="10"/>
            <a:ext cx="6034088" cy="6857989"/>
          </a:xfrm>
          <a:prstGeom prst="rect">
            <a:avLst/>
          </a:prstGeom>
          <a:solidFill>
            <a:srgbClr val="FFFFFF"/>
          </a:solidFill>
        </p:spPr>
      </p:pic>
      <p:sp>
        <p:nvSpPr>
          <p:cNvPr id="3081" name="Title 2">
            <a:extLst>
              <a:ext uri="{FF2B5EF4-FFF2-40B4-BE49-F238E27FC236}">
                <a16:creationId xmlns:a16="http://schemas.microsoft.com/office/drawing/2014/main" id="{61318B09-7590-8196-EED6-E9FC5576A99D}"/>
              </a:ext>
            </a:extLst>
          </p:cNvPr>
          <p:cNvSpPr>
            <a:spLocks noGrp="1"/>
          </p:cNvSpPr>
          <p:nvPr>
            <p:ph type="ctrTitle"/>
          </p:nvPr>
        </p:nvSpPr>
        <p:spPr>
          <a:xfrm>
            <a:off x="6723004" y="449402"/>
            <a:ext cx="4986338" cy="1070513"/>
          </a:xfrm>
        </p:spPr>
        <p:txBody>
          <a:bodyPr anchor="t"/>
          <a:lstStyle/>
          <a:p>
            <a:pPr algn="ctr"/>
            <a:r>
              <a:rPr lang="en-US" dirty="0">
                <a:latin typeface="DM Sans 14pt ExtraBold" pitchFamily="2" charset="0"/>
              </a:rPr>
              <a:t>Synergy</a:t>
            </a:r>
          </a:p>
        </p:txBody>
      </p:sp>
      <p:pic>
        <p:nvPicPr>
          <p:cNvPr id="3078" name="Picture 6" descr="The Whole is Greater than the Sum of Its Parts">
            <a:extLst>
              <a:ext uri="{FF2B5EF4-FFF2-40B4-BE49-F238E27FC236}">
                <a16:creationId xmlns:a16="http://schemas.microsoft.com/office/drawing/2014/main" id="{4E53FF66-60A7-67B9-BAFD-AE1BF00455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0303" y="2618912"/>
            <a:ext cx="4831660" cy="3080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70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F48F30-BEB4-44C7-9F35-3BBB61CF89AF}"/>
              </a:ext>
            </a:extLst>
          </p:cNvPr>
          <p:cNvSpPr>
            <a:spLocks noGrp="1"/>
          </p:cNvSpPr>
          <p:nvPr>
            <p:ph type="title"/>
          </p:nvPr>
        </p:nvSpPr>
        <p:spPr/>
        <p:txBody>
          <a:bodyPr>
            <a:normAutofit fontScale="90000"/>
          </a:bodyPr>
          <a:lstStyle/>
          <a:p>
            <a:r>
              <a:rPr lang="en-US" dirty="0">
                <a:effectLst/>
                <a:latin typeface="DM Sans 14pt ExtraBold" pitchFamily="2" charset="0"/>
                <a:ea typeface="Calibri" panose="020F0502020204030204" pitchFamily="34" charset="0"/>
                <a:cs typeface="Times New Roman" panose="02020603050405020304" pitchFamily="18" charset="0"/>
              </a:rPr>
              <a:t>The Structural Frame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200" dirty="0">
                <a:effectLst/>
                <a:latin typeface="DM Sans 14pt ExtraBold" pitchFamily="2" charset="0"/>
                <a:ea typeface="Calibri" panose="020F0502020204030204" pitchFamily="34" charset="0"/>
                <a:cs typeface="Times New Roman" panose="02020603050405020304" pitchFamily="18" charset="0"/>
              </a:rPr>
              <a:t>Focuses on the existing structure of an organization or hierarchy. </a:t>
            </a:r>
            <a:endParaRPr lang="en-US" sz="2200" dirty="0">
              <a:latin typeface="DM Sans 14pt ExtraBold" pitchFamily="2" charset="0"/>
            </a:endParaRPr>
          </a:p>
        </p:txBody>
      </p:sp>
      <p:sp>
        <p:nvSpPr>
          <p:cNvPr id="3" name="Slide Number Placeholder 2">
            <a:extLst>
              <a:ext uri="{FF2B5EF4-FFF2-40B4-BE49-F238E27FC236}">
                <a16:creationId xmlns:a16="http://schemas.microsoft.com/office/drawing/2014/main" id="{FE60433D-E380-4571-991C-16B6CE7A48BE}"/>
              </a:ext>
            </a:extLst>
          </p:cNvPr>
          <p:cNvSpPr>
            <a:spLocks noGrp="1"/>
          </p:cNvSpPr>
          <p:nvPr>
            <p:ph type="sldNum" sz="quarter" idx="12"/>
          </p:nvPr>
        </p:nvSpPr>
        <p:spPr/>
        <p:txBody>
          <a:bodyPr/>
          <a:lstStyle/>
          <a:p>
            <a:fld id="{03DC2DEF-D2FE-4B45-ABA4-9F153FD1C98A}" type="slidenum">
              <a:rPr lang="en-US" smtClean="0"/>
              <a:t>6</a:t>
            </a:fld>
            <a:endParaRPr lang="en-US" dirty="0"/>
          </a:p>
        </p:txBody>
      </p:sp>
      <p:sp>
        <p:nvSpPr>
          <p:cNvPr id="12" name="Text Placeholder 11">
            <a:extLst>
              <a:ext uri="{FF2B5EF4-FFF2-40B4-BE49-F238E27FC236}">
                <a16:creationId xmlns:a16="http://schemas.microsoft.com/office/drawing/2014/main" id="{4241C871-580D-4A29-A334-0208A8E479B9}"/>
              </a:ext>
            </a:extLst>
          </p:cNvPr>
          <p:cNvSpPr>
            <a:spLocks noGrp="1"/>
          </p:cNvSpPr>
          <p:nvPr>
            <p:ph type="body" sz="quarter" idx="3"/>
          </p:nvPr>
        </p:nvSpPr>
        <p:spPr/>
        <p:txBody>
          <a:bodyPr/>
          <a:lstStyle/>
          <a:p>
            <a:r>
              <a:rPr lang="en-US" dirty="0"/>
              <a:t>Special Education </a:t>
            </a:r>
          </a:p>
        </p:txBody>
      </p:sp>
      <p:sp>
        <p:nvSpPr>
          <p:cNvPr id="13" name="Content Placeholder 12">
            <a:extLst>
              <a:ext uri="{FF2B5EF4-FFF2-40B4-BE49-F238E27FC236}">
                <a16:creationId xmlns:a16="http://schemas.microsoft.com/office/drawing/2014/main" id="{0097C6D9-3930-4866-9E88-F17648880044}"/>
              </a:ext>
            </a:extLst>
          </p:cNvPr>
          <p:cNvSpPr>
            <a:spLocks noGrp="1"/>
          </p:cNvSpPr>
          <p:nvPr>
            <p:ph sz="quarter" idx="4"/>
          </p:nvPr>
        </p:nvSpPr>
        <p:spPr/>
        <p:txBody>
          <a:bodyPr/>
          <a:lstStyle/>
          <a:p>
            <a:r>
              <a:rPr lang="en-US" dirty="0">
                <a:latin typeface="Calibri" panose="020F0502020204030204" pitchFamily="34" charset="0"/>
                <a:ea typeface="Calibri" panose="020F0502020204030204" pitchFamily="34" charset="0"/>
              </a:rPr>
              <a:t>The f</a:t>
            </a:r>
            <a:r>
              <a:rPr lang="en-US" sz="1800" dirty="0">
                <a:effectLst/>
                <a:latin typeface="Calibri" panose="020F0502020204030204" pitchFamily="34" charset="0"/>
                <a:ea typeface="Calibri" panose="020F0502020204030204" pitchFamily="34" charset="0"/>
              </a:rPr>
              <a:t>ocus is on designing individualized education plans IEPs and implementing strategies to meet the unique needs of students with disabilities.</a:t>
            </a:r>
            <a:endParaRPr lang="en-US" dirty="0"/>
          </a:p>
        </p:txBody>
      </p:sp>
      <p:sp>
        <p:nvSpPr>
          <p:cNvPr id="10" name="Text Placeholder 9">
            <a:extLst>
              <a:ext uri="{FF2B5EF4-FFF2-40B4-BE49-F238E27FC236}">
                <a16:creationId xmlns:a16="http://schemas.microsoft.com/office/drawing/2014/main" id="{41B8DC8C-1FD7-4773-B07E-7E4432766A4E}"/>
              </a:ext>
            </a:extLst>
          </p:cNvPr>
          <p:cNvSpPr>
            <a:spLocks noGrp="1"/>
          </p:cNvSpPr>
          <p:nvPr>
            <p:ph type="body" idx="1"/>
          </p:nvPr>
        </p:nvSpPr>
        <p:spPr/>
        <p:txBody>
          <a:bodyPr/>
          <a:lstStyle/>
          <a:p>
            <a:r>
              <a:rPr lang="en-US" dirty="0"/>
              <a:t>General Education </a:t>
            </a:r>
          </a:p>
        </p:txBody>
      </p:sp>
      <p:sp>
        <p:nvSpPr>
          <p:cNvPr id="11" name="Content Placeholder 10">
            <a:extLst>
              <a:ext uri="{FF2B5EF4-FFF2-40B4-BE49-F238E27FC236}">
                <a16:creationId xmlns:a16="http://schemas.microsoft.com/office/drawing/2014/main" id="{2B253683-524F-46CF-BFCD-BFF6A7A920A7}"/>
              </a:ext>
            </a:extLst>
          </p:cNvPr>
          <p:cNvSpPr>
            <a:spLocks noGrp="1"/>
          </p:cNvSpPr>
          <p:nvPr>
            <p:ph sz="half" idx="2"/>
          </p:nvPr>
        </p:nvSpPr>
        <p:spPr/>
        <p:txBody>
          <a:bodyPr/>
          <a:lstStyle/>
          <a:p>
            <a:r>
              <a:rPr lang="en-US" dirty="0">
                <a:latin typeface="Calibri" panose="020F0502020204030204" pitchFamily="34" charset="0"/>
                <a:ea typeface="Calibri" panose="020F0502020204030204" pitchFamily="34" charset="0"/>
              </a:rPr>
              <a:t>T</a:t>
            </a:r>
            <a:r>
              <a:rPr lang="en-US" sz="1800" dirty="0">
                <a:effectLst/>
                <a:latin typeface="Calibri" panose="020F0502020204030204" pitchFamily="34" charset="0"/>
                <a:ea typeface="Calibri" panose="020F0502020204030204" pitchFamily="34" charset="0"/>
              </a:rPr>
              <a:t>eachers establish clear structures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routines to create a conducive learning environment for all.</a:t>
            </a:r>
            <a:endParaRPr lang="en-US" dirty="0"/>
          </a:p>
        </p:txBody>
      </p:sp>
      <p:pic>
        <p:nvPicPr>
          <p:cNvPr id="4100" name="Picture 4" descr="stack of books on table">
            <a:extLst>
              <a:ext uri="{FF2B5EF4-FFF2-40B4-BE49-F238E27FC236}">
                <a16:creationId xmlns:a16="http://schemas.microsoft.com/office/drawing/2014/main" id="{37928383-6D37-8E89-B73C-FA1BFD40BC57}"/>
              </a:ext>
            </a:extLst>
          </p:cNvPr>
          <p:cNvPicPr>
            <a:picLocks noGrp="1" noChangeAspect="1" noChangeArrowheads="1"/>
          </p:cNvPicPr>
          <p:nvPr>
            <p:ph type="pic" sz="quarter" idx="14"/>
          </p:nvPr>
        </p:nvPicPr>
        <p:blipFill>
          <a:blip r:embed="rId3">
            <a:extLst>
              <a:ext uri="{28A0092B-C50C-407E-A947-70E740481C1C}">
                <a14:useLocalDpi xmlns:a14="http://schemas.microsoft.com/office/drawing/2010/main" val="0"/>
              </a:ext>
            </a:extLst>
          </a:blip>
          <a:srcRect t="24096" b="24096"/>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FE86F4B5-176D-D574-DC2E-D9F0C4D26FD6}"/>
              </a:ext>
            </a:extLst>
          </p:cNvPr>
          <p:cNvPicPr>
            <a:picLocks noGrp="1" noChangeAspect="1" noChangeArrowheads="1"/>
          </p:cNvPicPr>
          <p:nvPr>
            <p:ph type="pic" sz="quarter" idx="13"/>
          </p:nvPr>
        </p:nvPicPr>
        <p:blipFill>
          <a:blip r:embed="rId4">
            <a:extLst>
              <a:ext uri="{28A0092B-C50C-407E-A947-70E740481C1C}">
                <a14:useLocalDpi xmlns:a14="http://schemas.microsoft.com/office/drawing/2010/main" val="0"/>
              </a:ext>
            </a:extLst>
          </a:blip>
          <a:srcRect t="24417" b="2441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4969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1768246-2496-4F97-8FCA-02252116FF87}"/>
              </a:ext>
            </a:extLst>
          </p:cNvPr>
          <p:cNvSpPr>
            <a:spLocks noGrp="1"/>
          </p:cNvSpPr>
          <p:nvPr>
            <p:ph type="title"/>
          </p:nvPr>
        </p:nvSpPr>
        <p:spPr/>
        <p:txBody>
          <a:bodyPr/>
          <a:lstStyle/>
          <a:p>
            <a:pPr marL="457200" marR="0">
              <a:lnSpc>
                <a:spcPct val="107000"/>
              </a:lnSpc>
              <a:spcBef>
                <a:spcPts val="0"/>
              </a:spcBef>
              <a:spcAft>
                <a:spcPts val="800"/>
              </a:spcAft>
            </a:pPr>
            <a:r>
              <a:rPr lang="en-US" sz="1800" kern="100" dirty="0">
                <a:effectLst/>
                <a:latin typeface="DM Sans 14pt ExtraBold" pitchFamily="2" charset="0"/>
                <a:ea typeface="Calibri" panose="020F0502020204030204" pitchFamily="34" charset="0"/>
                <a:cs typeface="Times New Roman" panose="02020603050405020304" pitchFamily="18" charset="0"/>
              </a:rPr>
              <a:t>A few important terms from the Special Ed realm that impact both special Ed and General Ed.</a:t>
            </a:r>
          </a:p>
        </p:txBody>
      </p:sp>
      <p:sp>
        <p:nvSpPr>
          <p:cNvPr id="11" name="Text Placeholder 10">
            <a:extLst>
              <a:ext uri="{FF2B5EF4-FFF2-40B4-BE49-F238E27FC236}">
                <a16:creationId xmlns:a16="http://schemas.microsoft.com/office/drawing/2014/main" id="{901B6E4D-6942-45C5-99A9-6B769E8902BD}"/>
              </a:ext>
            </a:extLst>
          </p:cNvPr>
          <p:cNvSpPr>
            <a:spLocks noGrp="1"/>
          </p:cNvSpPr>
          <p:nvPr>
            <p:ph type="body" sz="quarter" idx="18"/>
          </p:nvPr>
        </p:nvSpPr>
        <p:spPr/>
        <p:txBody>
          <a:bodyPr/>
          <a:lstStyle/>
          <a:p>
            <a:r>
              <a:rPr lang="en-US" sz="2000" dirty="0">
                <a:latin typeface="DM Sans 14pt ExtraBold" pitchFamily="2" charset="0"/>
              </a:rPr>
              <a:t>A Free and Appropriate Public Education is not a privilege but a right.</a:t>
            </a:r>
          </a:p>
        </p:txBody>
      </p:sp>
      <p:sp>
        <p:nvSpPr>
          <p:cNvPr id="12" name="Text Placeholder 11">
            <a:extLst>
              <a:ext uri="{FF2B5EF4-FFF2-40B4-BE49-F238E27FC236}">
                <a16:creationId xmlns:a16="http://schemas.microsoft.com/office/drawing/2014/main" id="{7D269992-EA9D-41F6-85C3-B78921847100}"/>
              </a:ext>
            </a:extLst>
          </p:cNvPr>
          <p:cNvSpPr>
            <a:spLocks noGrp="1"/>
          </p:cNvSpPr>
          <p:nvPr>
            <p:ph type="body" sz="quarter" idx="19"/>
          </p:nvPr>
        </p:nvSpPr>
        <p:spPr>
          <a:xfrm>
            <a:off x="6412908" y="4034632"/>
            <a:ext cx="2336800" cy="1854200"/>
          </a:xfrm>
        </p:spPr>
        <p:txBody>
          <a:bodyPr anchor="ctr"/>
          <a:lstStyle/>
          <a:p>
            <a:r>
              <a:rPr lang="en-US" dirty="0">
                <a:latin typeface="DM Sans 14pt ExtraBold" pitchFamily="2" charset="0"/>
              </a:rPr>
              <a:t>At no cost to the parent.</a:t>
            </a:r>
          </a:p>
        </p:txBody>
      </p:sp>
      <p:sp>
        <p:nvSpPr>
          <p:cNvPr id="14" name="Text Placeholder 13">
            <a:extLst>
              <a:ext uri="{FF2B5EF4-FFF2-40B4-BE49-F238E27FC236}">
                <a16:creationId xmlns:a16="http://schemas.microsoft.com/office/drawing/2014/main" id="{26CD0F95-69FE-4CD4-B47D-11711D394220}"/>
              </a:ext>
            </a:extLst>
          </p:cNvPr>
          <p:cNvSpPr>
            <a:spLocks noGrp="1"/>
          </p:cNvSpPr>
          <p:nvPr>
            <p:ph type="body" sz="quarter" idx="21"/>
          </p:nvPr>
        </p:nvSpPr>
        <p:spPr/>
        <p:txBody>
          <a:bodyPr anchor="t"/>
          <a:lstStyle/>
          <a:p>
            <a:r>
              <a:rPr lang="en-US" sz="2000" dirty="0">
                <a:latin typeface="Calibri" panose="020F0502020204030204" pitchFamily="34" charset="0"/>
                <a:ea typeface="Calibri" panose="020F0502020204030204" pitchFamily="34" charset="0"/>
                <a:cs typeface="Times New Roman" panose="02020603050405020304" pitchFamily="18" charset="0"/>
              </a:rPr>
              <a:t>A</a:t>
            </a:r>
            <a:r>
              <a:rPr lang="en-US" sz="2000" dirty="0">
                <a:effectLst/>
                <a:latin typeface="Calibri" panose="020F0502020204030204" pitchFamily="34" charset="0"/>
                <a:ea typeface="Calibri" panose="020F0502020204030204" pitchFamily="34" charset="0"/>
                <a:cs typeface="Times New Roman" panose="02020603050405020304" pitchFamily="18" charset="0"/>
              </a:rPr>
              <a:t> school is responsible for teaching students in the least restrictive environment.</a:t>
            </a:r>
            <a:endParaRPr lang="en-US" sz="2000" dirty="0"/>
          </a:p>
        </p:txBody>
      </p:sp>
      <p:sp>
        <p:nvSpPr>
          <p:cNvPr id="2" name="Slide Number Placeholder 1">
            <a:extLst>
              <a:ext uri="{FF2B5EF4-FFF2-40B4-BE49-F238E27FC236}">
                <a16:creationId xmlns:a16="http://schemas.microsoft.com/office/drawing/2014/main" id="{7EAB17F8-59B5-4C93-9884-D30446299CA5}"/>
              </a:ext>
            </a:extLst>
          </p:cNvPr>
          <p:cNvSpPr>
            <a:spLocks noGrp="1"/>
          </p:cNvSpPr>
          <p:nvPr>
            <p:ph type="sldNum" sz="quarter" idx="12"/>
          </p:nvPr>
        </p:nvSpPr>
        <p:spPr/>
        <p:txBody>
          <a:bodyPr/>
          <a:lstStyle/>
          <a:p>
            <a:fld id="{03DC2DEF-D2FE-4B45-ABA4-9F153FD1C98A}" type="slidenum">
              <a:rPr lang="en-US" smtClean="0"/>
              <a:t>7</a:t>
            </a:fld>
            <a:endParaRPr lang="en-US" dirty="0"/>
          </a:p>
        </p:txBody>
      </p:sp>
      <p:sp>
        <p:nvSpPr>
          <p:cNvPr id="7" name="Rectangle 6">
            <a:extLst>
              <a:ext uri="{FF2B5EF4-FFF2-40B4-BE49-F238E27FC236}">
                <a16:creationId xmlns:a16="http://schemas.microsoft.com/office/drawing/2014/main" id="{A0B51AE9-FA22-B996-7B22-D668C7C30D1A}"/>
              </a:ext>
            </a:extLst>
          </p:cNvPr>
          <p:cNvSpPr/>
          <p:nvPr/>
        </p:nvSpPr>
        <p:spPr>
          <a:xfrm>
            <a:off x="590551" y="1944210"/>
            <a:ext cx="2161528" cy="923330"/>
          </a:xfrm>
          <a:prstGeom prst="rect">
            <a:avLst/>
          </a:prstGeom>
          <a:noFill/>
        </p:spPr>
        <p:txBody>
          <a:bodyPr wrap="square" lIns="91440" tIns="45720" rIns="91440" bIns="45720">
            <a:spAutoFit/>
          </a:bodyPr>
          <a:lstStyle/>
          <a:p>
            <a:pPr algn="ctr"/>
            <a:r>
              <a:rPr lang="en-US" sz="5400" b="1" dirty="0">
                <a:ln w="22225">
                  <a:solidFill>
                    <a:schemeClr val="accent2"/>
                  </a:solidFill>
                  <a:prstDash val="solid"/>
                </a:ln>
                <a:solidFill>
                  <a:schemeClr val="bg2"/>
                </a:solidFill>
              </a:rPr>
              <a:t>FAPE</a:t>
            </a:r>
            <a:endParaRPr lang="en-US" sz="5400" b="1" cap="none" spc="0" dirty="0">
              <a:ln w="22225">
                <a:solidFill>
                  <a:schemeClr val="accent2"/>
                </a:solidFill>
                <a:prstDash val="solid"/>
              </a:ln>
              <a:solidFill>
                <a:schemeClr val="bg2"/>
              </a:solidFill>
              <a:effectLst/>
            </a:endParaRPr>
          </a:p>
        </p:txBody>
      </p:sp>
      <p:sp>
        <p:nvSpPr>
          <p:cNvPr id="18" name="TextBox 17">
            <a:extLst>
              <a:ext uri="{FF2B5EF4-FFF2-40B4-BE49-F238E27FC236}">
                <a16:creationId xmlns:a16="http://schemas.microsoft.com/office/drawing/2014/main" id="{56152EBD-D70F-CDA1-08CD-009871245F06}"/>
              </a:ext>
            </a:extLst>
          </p:cNvPr>
          <p:cNvSpPr txBox="1"/>
          <p:nvPr/>
        </p:nvSpPr>
        <p:spPr>
          <a:xfrm>
            <a:off x="7114674" y="1699607"/>
            <a:ext cx="933269" cy="1569660"/>
          </a:xfrm>
          <a:prstGeom prst="rect">
            <a:avLst/>
          </a:prstGeom>
          <a:noFill/>
        </p:spPr>
        <p:txBody>
          <a:bodyPr wrap="none" rtlCol="0">
            <a:spAutoFit/>
          </a:bodyPr>
          <a:lstStyle/>
          <a:p>
            <a:r>
              <a:rPr lang="en-US" sz="9600" dirty="0">
                <a:solidFill>
                  <a:schemeClr val="bg1"/>
                </a:solidFill>
                <a:latin typeface="DM Sans 14pt ExtraBold" pitchFamily="2" charset="0"/>
              </a:rPr>
              <a:t>$</a:t>
            </a:r>
          </a:p>
        </p:txBody>
      </p:sp>
      <p:sp>
        <p:nvSpPr>
          <p:cNvPr id="31" name="TextBox 30">
            <a:extLst>
              <a:ext uri="{FF2B5EF4-FFF2-40B4-BE49-F238E27FC236}">
                <a16:creationId xmlns:a16="http://schemas.microsoft.com/office/drawing/2014/main" id="{1AC4F8FB-BC16-4F7D-EB31-8ED30DA3818E}"/>
              </a:ext>
            </a:extLst>
          </p:cNvPr>
          <p:cNvSpPr txBox="1"/>
          <p:nvPr/>
        </p:nvSpPr>
        <p:spPr>
          <a:xfrm>
            <a:off x="3490432" y="1548773"/>
            <a:ext cx="2336800" cy="1938992"/>
          </a:xfrm>
          <a:prstGeom prst="rect">
            <a:avLst/>
          </a:prstGeom>
          <a:noFill/>
        </p:spPr>
        <p:txBody>
          <a:bodyPr wrap="square" rtlCol="0">
            <a:spAutoFit/>
          </a:bodyPr>
          <a:lstStyle/>
          <a:p>
            <a:pPr algn="ctr"/>
            <a:r>
              <a:rPr lang="en-US" sz="2000" dirty="0">
                <a:solidFill>
                  <a:schemeClr val="bg1"/>
                </a:solidFill>
                <a:latin typeface="DM Sans 14pt ExtraBold" pitchFamily="2" charset="0"/>
                <a:ea typeface="Calibri" panose="020F0502020204030204" pitchFamily="34" charset="0"/>
                <a:cs typeface="Times New Roman" panose="02020603050405020304" pitchFamily="18" charset="0"/>
              </a:rPr>
              <a:t>A s</a:t>
            </a:r>
            <a:r>
              <a:rPr lang="en-US" sz="2000" dirty="0">
                <a:solidFill>
                  <a:schemeClr val="bg1"/>
                </a:solidFill>
                <a:effectLst/>
                <a:latin typeface="DM Sans 14pt ExtraBold" pitchFamily="2" charset="0"/>
                <a:ea typeface="Calibri" panose="020F0502020204030204" pitchFamily="34" charset="0"/>
                <a:cs typeface="Times New Roman" panose="02020603050405020304" pitchFamily="18" charset="0"/>
              </a:rPr>
              <a:t>chool must provide special education to a child to meet their unique needs</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32" name="Cloud 31">
            <a:extLst>
              <a:ext uri="{FF2B5EF4-FFF2-40B4-BE49-F238E27FC236}">
                <a16:creationId xmlns:a16="http://schemas.microsoft.com/office/drawing/2014/main" id="{0A0086F9-6E8D-6F81-CED2-CDE0F2F897B8}"/>
              </a:ext>
            </a:extLst>
          </p:cNvPr>
          <p:cNvSpPr/>
          <p:nvPr/>
        </p:nvSpPr>
        <p:spPr>
          <a:xfrm>
            <a:off x="3490433" y="3826276"/>
            <a:ext cx="2288660" cy="1977624"/>
          </a:xfrm>
          <a:prstGeom prst="cloud">
            <a:avLst/>
          </a:prstGeom>
          <a:solidFill>
            <a:schemeClr val="accent1"/>
          </a:solidFill>
          <a:ln w="57150">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latin typeface="DM Sans 14pt ExtraBold" pitchFamily="2" charset="0"/>
              </a:rPr>
              <a:t>Special Education is a service not a place.</a:t>
            </a:r>
          </a:p>
        </p:txBody>
      </p:sp>
      <p:sp>
        <p:nvSpPr>
          <p:cNvPr id="35" name="TextBox 34">
            <a:extLst>
              <a:ext uri="{FF2B5EF4-FFF2-40B4-BE49-F238E27FC236}">
                <a16:creationId xmlns:a16="http://schemas.microsoft.com/office/drawing/2014/main" id="{9F246036-321C-E9FF-7312-FF9D452E9142}"/>
              </a:ext>
            </a:extLst>
          </p:cNvPr>
          <p:cNvSpPr txBox="1"/>
          <p:nvPr/>
        </p:nvSpPr>
        <p:spPr>
          <a:xfrm>
            <a:off x="10200443" y="4572000"/>
            <a:ext cx="638316" cy="400110"/>
          </a:xfrm>
          <a:prstGeom prst="rect">
            <a:avLst/>
          </a:prstGeom>
          <a:noFill/>
        </p:spPr>
        <p:txBody>
          <a:bodyPr wrap="none" rtlCol="0">
            <a:spAutoFit/>
          </a:bodyPr>
          <a:lstStyle/>
          <a:p>
            <a:r>
              <a:rPr lang="en-US" sz="2000" dirty="0">
                <a:solidFill>
                  <a:schemeClr val="bg1"/>
                </a:solidFill>
                <a:latin typeface="DM Sans 14pt ExtraBold" pitchFamily="2" charset="0"/>
              </a:rPr>
              <a:t>LRE</a:t>
            </a:r>
          </a:p>
        </p:txBody>
      </p:sp>
    </p:spTree>
    <p:extLst>
      <p:ext uri="{BB962C8B-B14F-4D97-AF65-F5344CB8AC3E}">
        <p14:creationId xmlns:p14="http://schemas.microsoft.com/office/powerpoint/2010/main" val="1163063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C60B770E-507E-4361-9D91-5007702BFC32}"/>
              </a:ext>
            </a:extLst>
          </p:cNvPr>
          <p:cNvSpPr>
            <a:spLocks noGrp="1"/>
          </p:cNvSpPr>
          <p:nvPr>
            <p:ph type="title" idx="4294967295"/>
          </p:nvPr>
        </p:nvSpPr>
        <p:spPr>
          <a:xfrm>
            <a:off x="647700" y="4518025"/>
            <a:ext cx="5372100" cy="711200"/>
          </a:xfrm>
          <a:prstGeom prst="rect">
            <a:avLst/>
          </a:prstGeom>
          <a:solidFill>
            <a:schemeClr val="accent2"/>
          </a:solid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IEP is an acronym for Individualized Education Program, which is guided by the Individuals with </a:t>
            </a:r>
            <a:r>
              <a:rPr lang="en-US" sz="1800" dirty="0">
                <a:solidFill>
                  <a:schemeClr val="bg2"/>
                </a:solidFill>
                <a:latin typeface="Calibri" panose="020F0502020204030204" pitchFamily="34" charset="0"/>
                <a:ea typeface="Calibri" panose="020F0502020204030204" pitchFamily="34" charset="0"/>
                <a:cs typeface="Times New Roman" panose="02020603050405020304" pitchFamily="18" charset="0"/>
              </a:rPr>
              <a:t>D</a:t>
            </a: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isabilities </a:t>
            </a:r>
            <a:r>
              <a:rPr lang="en-US" sz="1800" dirty="0">
                <a:solidFill>
                  <a:schemeClr val="bg2"/>
                </a:solidFill>
                <a:latin typeface="Calibri" panose="020F0502020204030204" pitchFamily="34" charset="0"/>
                <a:ea typeface="Calibri" panose="020F0502020204030204" pitchFamily="34" charset="0"/>
                <a:cs typeface="Times New Roman" panose="02020603050405020304" pitchFamily="18" charset="0"/>
              </a:rPr>
              <a:t>Ac</a:t>
            </a:r>
            <a:r>
              <a:rPr lang="en-US" sz="180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t (IDEA).</a:t>
            </a:r>
            <a:endParaRPr kumimoji="0" lang="en-US" sz="2400" b="1" i="0" u="none" strike="noStrike" kern="1200" cap="none" spc="0" normalizeH="0" baseline="0" dirty="0">
              <a:ln>
                <a:noFill/>
              </a:ln>
              <a:solidFill>
                <a:schemeClr val="bg2"/>
              </a:solidFill>
              <a:effectLst/>
              <a:uLnTx/>
              <a:uFillTx/>
              <a:latin typeface="+mj-lt"/>
              <a:ea typeface="+mn-ea"/>
              <a:cs typeface="+mn-cs"/>
            </a:endParaRPr>
          </a:p>
        </p:txBody>
      </p:sp>
      <p:sp>
        <p:nvSpPr>
          <p:cNvPr id="11" name="Text Placeholder 10">
            <a:extLst>
              <a:ext uri="{FF2B5EF4-FFF2-40B4-BE49-F238E27FC236}">
                <a16:creationId xmlns:a16="http://schemas.microsoft.com/office/drawing/2014/main" id="{C6BEE08E-D5C0-42E2-AB73-7CCC07B72E39}"/>
              </a:ext>
            </a:extLst>
          </p:cNvPr>
          <p:cNvSpPr>
            <a:spLocks noGrp="1"/>
          </p:cNvSpPr>
          <p:nvPr>
            <p:ph type="body" sz="quarter" idx="16"/>
          </p:nvPr>
        </p:nvSpPr>
        <p:spPr>
          <a:xfrm>
            <a:off x="6254749" y="1375775"/>
            <a:ext cx="5372096" cy="711200"/>
          </a:xfrm>
          <a:solidFill>
            <a:schemeClr val="accent2"/>
          </a:solidFill>
        </p:spPr>
        <p:txBody>
          <a:bodyPr anchor="t"/>
          <a:lstStyle/>
          <a:p>
            <a:r>
              <a:rPr lang="en-US" sz="1800" b="0" kern="100" dirty="0">
                <a:solidFill>
                  <a:schemeClr val="bg2"/>
                </a:solidFill>
                <a:effectLst/>
                <a:latin typeface="DM Sans 14pt ExtraBold" pitchFamily="2" charset="0"/>
                <a:ea typeface="Calibri" panose="020F0502020204030204" pitchFamily="34" charset="0"/>
                <a:cs typeface="Calibri" panose="020F0502020204030204" pitchFamily="34" charset="0"/>
              </a:rPr>
              <a:t>Both General ed and special ed teachers are responsible for the implementation of an </a:t>
            </a:r>
            <a:r>
              <a:rPr lang="en-US" sz="1800" b="0" kern="100" dirty="0">
                <a:solidFill>
                  <a:schemeClr val="bg2"/>
                </a:solidFill>
                <a:latin typeface="DM Sans 14pt ExtraBold" pitchFamily="2" charset="0"/>
                <a:ea typeface="Calibri" panose="020F0502020204030204" pitchFamily="34" charset="0"/>
                <a:cs typeface="Calibri" panose="020F0502020204030204" pitchFamily="34" charset="0"/>
              </a:rPr>
              <a:t>IEP</a:t>
            </a:r>
            <a:r>
              <a:rPr lang="en-US" sz="1800" b="0" kern="100" dirty="0">
                <a:solidFill>
                  <a:schemeClr val="bg2"/>
                </a:solidFill>
                <a:effectLst/>
                <a:latin typeface="DM Sans 14pt ExtraBold" pitchFamily="2" charset="0"/>
                <a:ea typeface="Calibri" panose="020F0502020204030204" pitchFamily="34" charset="0"/>
                <a:cs typeface="Calibri" panose="020F0502020204030204" pitchFamily="34" charset="0"/>
              </a:rPr>
              <a:t>. </a:t>
            </a:r>
          </a:p>
          <a:p>
            <a:endParaRPr lang="en-US" dirty="0"/>
          </a:p>
        </p:txBody>
      </p:sp>
      <p:sp>
        <p:nvSpPr>
          <p:cNvPr id="3" name="Slide Number Placeholder 2">
            <a:extLst>
              <a:ext uri="{FF2B5EF4-FFF2-40B4-BE49-F238E27FC236}">
                <a16:creationId xmlns:a16="http://schemas.microsoft.com/office/drawing/2014/main" id="{8D0BEB88-12D3-41F1-B6BA-706EF7480FD3}"/>
              </a:ext>
            </a:extLst>
          </p:cNvPr>
          <p:cNvSpPr>
            <a:spLocks noGrp="1"/>
          </p:cNvSpPr>
          <p:nvPr>
            <p:ph type="sldNum" sz="quarter" idx="4294967295"/>
          </p:nvPr>
        </p:nvSpPr>
        <p:spPr>
          <a:xfrm>
            <a:off x="11818938" y="6581775"/>
            <a:ext cx="373062" cy="206375"/>
          </a:xfrm>
        </p:spPr>
        <p:txBody>
          <a:bodyPr/>
          <a:lstStyle/>
          <a:p>
            <a:fld id="{03DC2DEF-D2FE-4B45-ABA4-9F153FD1C98A}" type="slidenum">
              <a:rPr lang="en-US" smtClean="0"/>
              <a:t>8</a:t>
            </a:fld>
            <a:endParaRPr lang="en-US" dirty="0"/>
          </a:p>
        </p:txBody>
      </p:sp>
      <p:pic>
        <p:nvPicPr>
          <p:cNvPr id="6146" name="Picture 2" descr="IEP">
            <a:extLst>
              <a:ext uri="{FF2B5EF4-FFF2-40B4-BE49-F238E27FC236}">
                <a16:creationId xmlns:a16="http://schemas.microsoft.com/office/drawing/2014/main" id="{C4DEA365-FA55-FFDC-EC21-4EAB39574C5D}"/>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3454" r="3454"/>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Shared and unique roles of special and general education teachers |  Download Scientific Diagram">
            <a:extLst>
              <a:ext uri="{FF2B5EF4-FFF2-40B4-BE49-F238E27FC236}">
                <a16:creationId xmlns:a16="http://schemas.microsoft.com/office/drawing/2014/main" id="{BCDD920E-B0AF-CB9E-9CB0-388C49B19D2C}"/>
              </a:ext>
            </a:extLst>
          </p:cNvPr>
          <p:cNvPicPr>
            <a:picLocks noGrp="1" noChangeAspect="1" noChangeArrowheads="1"/>
          </p:cNvPicPr>
          <p:nvPr>
            <p:ph type="pic" sz="quarter" idx="14"/>
          </p:nvPr>
        </p:nvPicPr>
        <p:blipFill>
          <a:blip r:embed="rId4">
            <a:extLst>
              <a:ext uri="{28A0092B-C50C-407E-A947-70E740481C1C}">
                <a14:useLocalDpi xmlns:a14="http://schemas.microsoft.com/office/drawing/2010/main" val="0"/>
              </a:ext>
            </a:extLst>
          </a:blip>
          <a:srcRect l="2242" r="224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6707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2F8E5BC1-257F-4CA0-A14D-8A76F6198211}"/>
              </a:ext>
            </a:extLst>
          </p:cNvPr>
          <p:cNvSpPr>
            <a:spLocks noGrp="1"/>
          </p:cNvSpPr>
          <p:nvPr>
            <p:ph type="title"/>
          </p:nvPr>
        </p:nvSpPr>
        <p:spPr/>
        <p:txBody>
          <a:bodyPr/>
          <a:lstStyle/>
          <a:p>
            <a:r>
              <a:rPr lang="en-US" dirty="0"/>
              <a:t>Inclusive Education</a:t>
            </a:r>
          </a:p>
        </p:txBody>
      </p:sp>
      <p:sp>
        <p:nvSpPr>
          <p:cNvPr id="3" name="Slide Number Placeholder 2">
            <a:extLst>
              <a:ext uri="{FF2B5EF4-FFF2-40B4-BE49-F238E27FC236}">
                <a16:creationId xmlns:a16="http://schemas.microsoft.com/office/drawing/2014/main" id="{CE84475F-A218-40AD-91D5-2A42073651D9}"/>
              </a:ext>
            </a:extLst>
          </p:cNvPr>
          <p:cNvSpPr>
            <a:spLocks noGrp="1"/>
          </p:cNvSpPr>
          <p:nvPr>
            <p:ph type="sldNum" sz="quarter" idx="12"/>
          </p:nvPr>
        </p:nvSpPr>
        <p:spPr/>
        <p:txBody>
          <a:bodyPr/>
          <a:lstStyle/>
          <a:p>
            <a:fld id="{03DC2DEF-D2FE-4B45-ABA4-9F153FD1C98A}" type="slidenum">
              <a:rPr lang="en-US" smtClean="0"/>
              <a:t>9</a:t>
            </a:fld>
            <a:endParaRPr lang="en-US" dirty="0"/>
          </a:p>
        </p:txBody>
      </p:sp>
      <p:sp>
        <p:nvSpPr>
          <p:cNvPr id="14" name="Text Placeholder 13">
            <a:extLst>
              <a:ext uri="{FF2B5EF4-FFF2-40B4-BE49-F238E27FC236}">
                <a16:creationId xmlns:a16="http://schemas.microsoft.com/office/drawing/2014/main" id="{32B0CB1D-E6FE-4346-B4DC-C1AC8F0F5CC6}"/>
              </a:ext>
            </a:extLst>
          </p:cNvPr>
          <p:cNvSpPr>
            <a:spLocks noGrp="1"/>
          </p:cNvSpPr>
          <p:nvPr>
            <p:ph type="body" sz="quarter" idx="20"/>
          </p:nvPr>
        </p:nvSpPr>
        <p:spPr/>
        <p:txBody>
          <a:bodyPr/>
          <a:lstStyle/>
          <a:p>
            <a:r>
              <a:rPr lang="en-US" dirty="0"/>
              <a:t>Values Diversity</a:t>
            </a:r>
          </a:p>
        </p:txBody>
      </p:sp>
      <p:sp>
        <p:nvSpPr>
          <p:cNvPr id="19" name="Text Placeholder 18">
            <a:extLst>
              <a:ext uri="{FF2B5EF4-FFF2-40B4-BE49-F238E27FC236}">
                <a16:creationId xmlns:a16="http://schemas.microsoft.com/office/drawing/2014/main" id="{1EA45180-5246-464E-BDD0-2AB792997E91}"/>
              </a:ext>
            </a:extLst>
          </p:cNvPr>
          <p:cNvSpPr>
            <a:spLocks noGrp="1"/>
          </p:cNvSpPr>
          <p:nvPr>
            <p:ph type="body" sz="quarter" idx="25"/>
          </p:nvPr>
        </p:nvSpPr>
        <p:spPr/>
        <p:txBody>
          <a:bodyPr/>
          <a:lstStyle/>
          <a:p>
            <a:r>
              <a:rPr lang="en-US" dirty="0"/>
              <a:t>Appreciates unique contributions</a:t>
            </a:r>
          </a:p>
        </p:txBody>
      </p:sp>
      <p:sp>
        <p:nvSpPr>
          <p:cNvPr id="21" name="Text Placeholder 20">
            <a:extLst>
              <a:ext uri="{FF2B5EF4-FFF2-40B4-BE49-F238E27FC236}">
                <a16:creationId xmlns:a16="http://schemas.microsoft.com/office/drawing/2014/main" id="{B7A4F278-30B9-44DC-81DE-0BB8DC7D9B43}"/>
              </a:ext>
            </a:extLst>
          </p:cNvPr>
          <p:cNvSpPr>
            <a:spLocks noGrp="1"/>
          </p:cNvSpPr>
          <p:nvPr>
            <p:ph type="body" sz="quarter" idx="27"/>
          </p:nvPr>
        </p:nvSpPr>
        <p:spPr/>
        <p:txBody>
          <a:bodyPr/>
          <a:lstStyle/>
          <a:p>
            <a:r>
              <a:rPr lang="en-US" dirty="0"/>
              <a:t>All students feel safe</a:t>
            </a:r>
          </a:p>
        </p:txBody>
      </p:sp>
      <p:sp>
        <p:nvSpPr>
          <p:cNvPr id="23" name="Text Placeholder 22">
            <a:extLst>
              <a:ext uri="{FF2B5EF4-FFF2-40B4-BE49-F238E27FC236}">
                <a16:creationId xmlns:a16="http://schemas.microsoft.com/office/drawing/2014/main" id="{7372C0BC-293C-400A-8073-0246B833FC7B}"/>
              </a:ext>
            </a:extLst>
          </p:cNvPr>
          <p:cNvSpPr>
            <a:spLocks noGrp="1"/>
          </p:cNvSpPr>
          <p:nvPr>
            <p:ph type="body" sz="quarter" idx="29"/>
          </p:nvPr>
        </p:nvSpPr>
        <p:spPr/>
        <p:txBody>
          <a:bodyPr/>
          <a:lstStyle/>
          <a:p>
            <a:r>
              <a:rPr lang="en-US" dirty="0"/>
              <a:t>Trained staff</a:t>
            </a:r>
          </a:p>
        </p:txBody>
      </p:sp>
      <p:pic>
        <p:nvPicPr>
          <p:cNvPr id="7170" name="Picture 2" descr="Recognizing the Value of Diversity | SELPful Insights">
            <a:extLst>
              <a:ext uri="{FF2B5EF4-FFF2-40B4-BE49-F238E27FC236}">
                <a16:creationId xmlns:a16="http://schemas.microsoft.com/office/drawing/2014/main" id="{37654820-CA65-B439-1538-541077F51824}"/>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l="11092" r="1109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Module 11: Appreciating the talents of person with disabilities and those  from the underprivileged sectors and their contributions to society |  E-Portfolio Project">
            <a:extLst>
              <a:ext uri="{FF2B5EF4-FFF2-40B4-BE49-F238E27FC236}">
                <a16:creationId xmlns:a16="http://schemas.microsoft.com/office/drawing/2014/main" id="{D07AE1A9-B5D2-0EF4-0C78-D6DD3F4AC3DE}"/>
              </a:ext>
            </a:extLst>
          </p:cNvPr>
          <p:cNvPicPr>
            <a:picLocks noGrp="1" noChangeAspect="1" noChangeArrowheads="1"/>
          </p:cNvPicPr>
          <p:nvPr>
            <p:ph type="pic" sz="quarter" idx="21"/>
          </p:nvPr>
        </p:nvPicPr>
        <p:blipFill>
          <a:blip r:embed="rId4">
            <a:extLst>
              <a:ext uri="{28A0092B-C50C-407E-A947-70E740481C1C}">
                <a14:useLocalDpi xmlns:a14="http://schemas.microsoft.com/office/drawing/2010/main" val="0"/>
              </a:ext>
            </a:extLst>
          </a:blip>
          <a:srcRect l="20522" r="2052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eing safe and feeling safe - Dewis Wales">
            <a:extLst>
              <a:ext uri="{FF2B5EF4-FFF2-40B4-BE49-F238E27FC236}">
                <a16:creationId xmlns:a16="http://schemas.microsoft.com/office/drawing/2014/main" id="{8E7529A7-48C4-3286-4EEE-75E9F465636B}"/>
              </a:ext>
            </a:extLst>
          </p:cNvPr>
          <p:cNvPicPr>
            <a:picLocks noGrp="1" noChangeAspect="1" noChangeArrowheads="1"/>
          </p:cNvPicPr>
          <p:nvPr>
            <p:ph type="pic" sz="quarter" idx="22"/>
          </p:nvPr>
        </p:nvPicPr>
        <p:blipFill>
          <a:blip r:embed="rId5">
            <a:extLst>
              <a:ext uri="{28A0092B-C50C-407E-A947-70E740481C1C}">
                <a14:useLocalDpi xmlns:a14="http://schemas.microsoft.com/office/drawing/2010/main" val="0"/>
              </a:ext>
            </a:extLst>
          </a:blip>
          <a:srcRect l="8007" r="8007"/>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a:extLst>
              <a:ext uri="{FF2B5EF4-FFF2-40B4-BE49-F238E27FC236}">
                <a16:creationId xmlns:a16="http://schemas.microsoft.com/office/drawing/2014/main" id="{C938EB2B-E6D4-E281-84E6-F814B29F34A4}"/>
              </a:ext>
            </a:extLst>
          </p:cNvPr>
          <p:cNvPicPr>
            <a:picLocks noGrp="1" noChangeAspect="1" noChangeArrowheads="1"/>
          </p:cNvPicPr>
          <p:nvPr>
            <p:ph type="pic" sz="quarter" idx="23"/>
          </p:nvPr>
        </p:nvPicPr>
        <p:blipFill>
          <a:blip r:embed="rId6">
            <a:extLst>
              <a:ext uri="{28A0092B-C50C-407E-A947-70E740481C1C}">
                <a14:useLocalDpi xmlns:a14="http://schemas.microsoft.com/office/drawing/2010/main" val="0"/>
              </a:ext>
            </a:extLst>
          </a:blip>
          <a:srcRect l="7953" r="7953"/>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040159"/>
      </p:ext>
    </p:extLst>
  </p:cSld>
  <p:clrMapOvr>
    <a:masterClrMapping/>
  </p:clrMapOvr>
</p:sld>
</file>

<file path=ppt/theme/theme1.xml><?xml version="1.0" encoding="utf-8"?>
<a:theme xmlns:a="http://schemas.openxmlformats.org/drawingml/2006/main" name="Office Theme">
  <a:themeElements>
    <a:clrScheme name="MSFT_Color_1">
      <a:dk1>
        <a:srgbClr val="32363F"/>
      </a:dk1>
      <a:lt1>
        <a:sysClr val="window" lastClr="FFFFFF"/>
      </a:lt1>
      <a:dk2>
        <a:srgbClr val="313C41"/>
      </a:dk2>
      <a:lt2>
        <a:srgbClr val="FFFFFF"/>
      </a:lt2>
      <a:accent1>
        <a:srgbClr val="2C85AE"/>
      </a:accent1>
      <a:accent2>
        <a:srgbClr val="5E5CA2"/>
      </a:accent2>
      <a:accent3>
        <a:srgbClr val="5268A5"/>
      </a:accent3>
      <a:accent4>
        <a:srgbClr val="4276AA"/>
      </a:accent4>
      <a:accent5>
        <a:srgbClr val="1891AB"/>
      </a:accent5>
      <a:accent6>
        <a:srgbClr val="00A09D"/>
      </a:accent6>
      <a:hlink>
        <a:srgbClr val="2C85AE"/>
      </a:hlink>
      <a:folHlink>
        <a:srgbClr val="00A09D"/>
      </a:folHlink>
    </a:clrScheme>
    <a:fontScheme name="MSFT_Font">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 title goes here" id="{A4715F0E-2373-46DF-8650-9CD6D2E73FF4}" vid="{7AE24D49-249C-4823-B15D-D301F3E6335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bold block presentation</Template>
  <TotalTime>258</TotalTime>
  <Words>3684</Words>
  <Application>Microsoft Office PowerPoint</Application>
  <PresentationFormat>Widescreen</PresentationFormat>
  <Paragraphs>141</Paragraphs>
  <Slides>18</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Calibri Light</vt:lpstr>
      <vt:lpstr>DM Sans 14pt Black</vt:lpstr>
      <vt:lpstr>DM Sans 14pt ExtraBold</vt:lpstr>
      <vt:lpstr>DM Sans 14pt Thin</vt:lpstr>
      <vt:lpstr>Times New Roman</vt:lpstr>
      <vt:lpstr>Office Theme</vt:lpstr>
      <vt:lpstr>Synergetic Harmonic Eudemonia between Regular Ed and Special Education Teachers </vt:lpstr>
      <vt:lpstr>Inclusion</vt:lpstr>
      <vt:lpstr>Viewing special education and regular education through Bowman and Deals four frames. </vt:lpstr>
      <vt:lpstr>PowerPoint Presentation</vt:lpstr>
      <vt:lpstr>Synergy</vt:lpstr>
      <vt:lpstr>The Structural Frame  Focuses on the existing structure of an organization or hierarchy. </vt:lpstr>
      <vt:lpstr>A few important terms from the Special Ed realm that impact both special Ed and General Ed.</vt:lpstr>
      <vt:lpstr> IEP is an acronym for Individualized Education Program, which is guided by the Individuals with Disabilities Act (IDEA).</vt:lpstr>
      <vt:lpstr>Inclusive Education</vt:lpstr>
      <vt:lpstr>Accommodation</vt:lpstr>
      <vt:lpstr>Modification</vt:lpstr>
      <vt:lpstr>Specially designed Instruction</vt:lpstr>
      <vt:lpstr>The Human Resource  Frame  focuses on the organization's people. </vt:lpstr>
      <vt:lpstr>The Political  Frame  focuses on where the power lies in an organization and learning how to use it effectively. </vt:lpstr>
      <vt:lpstr>The Symbolic  Frame  Focuses on vision and inspiration. </vt:lpstr>
      <vt:lpstr>The Eudemonia Frame  overlays the other frames bringing them into focus and alignment. </vt:lpstr>
      <vt:lpstr>Benefits of the Frames</vt:lpstr>
      <vt:lpstr>How does this all work together?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Synergetic Harmonic Eudemonia between Regular Ed and Special Education Teachers </dc:title>
  <dc:creator>Rhonda Campbell</dc:creator>
  <cp:lastModifiedBy>Rhonda Campbell</cp:lastModifiedBy>
  <cp:revision>1</cp:revision>
  <dcterms:created xsi:type="dcterms:W3CDTF">2023-07-22T16:51:44Z</dcterms:created>
  <dcterms:modified xsi:type="dcterms:W3CDTF">2023-07-22T22:47:30Z</dcterms:modified>
</cp:coreProperties>
</file>